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1" r:id="rId1"/>
  </p:sldMasterIdLst>
  <p:sldIdLst>
    <p:sldId id="256" r:id="rId2"/>
    <p:sldId id="257" r:id="rId3"/>
    <p:sldId id="260" r:id="rId4"/>
    <p:sldId id="258" r:id="rId5"/>
    <p:sldId id="259"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8" d="100"/>
          <a:sy n="68" d="100"/>
        </p:scale>
        <p:origin x="816"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2B3DC0C-3A52-451F-AE8F-44A9FBB9874C}" type="datetimeFigureOut">
              <a:rPr lang="en-GB" smtClean="0"/>
              <a:t>15/06/2020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41B67DE-347C-466C-837F-BD13327A0099}" type="slidenum">
              <a:rPr lang="en-GB" smtClean="0"/>
              <a:t>‹#›</a:t>
            </a:fld>
            <a:endParaRPr lang="en-GB"/>
          </a:p>
        </p:txBody>
      </p:sp>
    </p:spTree>
    <p:extLst>
      <p:ext uri="{BB962C8B-B14F-4D97-AF65-F5344CB8AC3E}">
        <p14:creationId xmlns:p14="http://schemas.microsoft.com/office/powerpoint/2010/main" val="40500416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2B3DC0C-3A52-451F-AE8F-44A9FBB9874C}" type="datetimeFigureOut">
              <a:rPr lang="en-GB" smtClean="0"/>
              <a:t>15/06/2020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41B67DE-347C-466C-837F-BD13327A0099}" type="slidenum">
              <a:rPr lang="en-GB" smtClean="0"/>
              <a:t>‹#›</a:t>
            </a:fld>
            <a:endParaRPr lang="en-GB"/>
          </a:p>
        </p:txBody>
      </p:sp>
    </p:spTree>
    <p:extLst>
      <p:ext uri="{BB962C8B-B14F-4D97-AF65-F5344CB8AC3E}">
        <p14:creationId xmlns:p14="http://schemas.microsoft.com/office/powerpoint/2010/main" val="26601458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92B3DC0C-3A52-451F-AE8F-44A9FBB9874C}" type="datetimeFigureOut">
              <a:rPr lang="en-GB" smtClean="0"/>
              <a:t>15/06/2020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41B67DE-347C-466C-837F-BD13327A0099}" type="slidenum">
              <a:rPr lang="en-GB" smtClean="0"/>
              <a:t>‹#›</a:t>
            </a:fld>
            <a:endParaRPr lang="en-GB"/>
          </a:p>
        </p:txBody>
      </p:sp>
    </p:spTree>
    <p:extLst>
      <p:ext uri="{BB962C8B-B14F-4D97-AF65-F5344CB8AC3E}">
        <p14:creationId xmlns:p14="http://schemas.microsoft.com/office/powerpoint/2010/main" val="28968537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92B3DC0C-3A52-451F-AE8F-44A9FBB9874C}" type="datetimeFigureOut">
              <a:rPr lang="en-GB" smtClean="0"/>
              <a:t>15/06/2020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41B67DE-347C-466C-837F-BD13327A0099}" type="slidenum">
              <a:rPr lang="en-GB" smtClean="0"/>
              <a:t>‹#›</a:t>
            </a:fld>
            <a:endParaRPr lang="en-GB"/>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7172931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2B3DC0C-3A52-451F-AE8F-44A9FBB9874C}" type="datetimeFigureOut">
              <a:rPr lang="en-GB" smtClean="0"/>
              <a:t>15/06/2020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41B67DE-347C-466C-837F-BD13327A0099}" type="slidenum">
              <a:rPr lang="en-GB" smtClean="0"/>
              <a:t>‹#›</a:t>
            </a:fld>
            <a:endParaRPr lang="en-GB"/>
          </a:p>
        </p:txBody>
      </p:sp>
    </p:spTree>
    <p:extLst>
      <p:ext uri="{BB962C8B-B14F-4D97-AF65-F5344CB8AC3E}">
        <p14:creationId xmlns:p14="http://schemas.microsoft.com/office/powerpoint/2010/main" val="33960258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92B3DC0C-3A52-451F-AE8F-44A9FBB9874C}" type="datetimeFigureOut">
              <a:rPr lang="en-GB" smtClean="0"/>
              <a:t>15/06/2020</a:t>
            </a:fld>
            <a:endParaRPr lang="en-GB"/>
          </a:p>
        </p:txBody>
      </p:sp>
      <p:sp>
        <p:nvSpPr>
          <p:cNvPr id="4"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41B67DE-347C-466C-837F-BD13327A0099}" type="slidenum">
              <a:rPr lang="en-GB" smtClean="0"/>
              <a:t>‹#›</a:t>
            </a:fld>
            <a:endParaRPr lang="en-GB"/>
          </a:p>
        </p:txBody>
      </p:sp>
    </p:spTree>
    <p:extLst>
      <p:ext uri="{BB962C8B-B14F-4D97-AF65-F5344CB8AC3E}">
        <p14:creationId xmlns:p14="http://schemas.microsoft.com/office/powerpoint/2010/main" val="5000384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92B3DC0C-3A52-451F-AE8F-44A9FBB9874C}" type="datetimeFigureOut">
              <a:rPr lang="en-GB" smtClean="0"/>
              <a:t>15/06/2020</a:t>
            </a:fld>
            <a:endParaRPr lang="en-GB"/>
          </a:p>
        </p:txBody>
      </p:sp>
      <p:sp>
        <p:nvSpPr>
          <p:cNvPr id="4"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41B67DE-347C-466C-837F-BD13327A0099}" type="slidenum">
              <a:rPr lang="en-GB" smtClean="0"/>
              <a:t>‹#›</a:t>
            </a:fld>
            <a:endParaRPr lang="en-GB"/>
          </a:p>
        </p:txBody>
      </p:sp>
    </p:spTree>
    <p:extLst>
      <p:ext uri="{BB962C8B-B14F-4D97-AF65-F5344CB8AC3E}">
        <p14:creationId xmlns:p14="http://schemas.microsoft.com/office/powerpoint/2010/main" val="9251297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B3DC0C-3A52-451F-AE8F-44A9FBB9874C}" type="datetimeFigureOut">
              <a:rPr lang="en-GB" smtClean="0"/>
              <a:t>15/06/2020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41B67DE-347C-466C-837F-BD13327A0099}" type="slidenum">
              <a:rPr lang="en-GB" smtClean="0"/>
              <a:t>‹#›</a:t>
            </a:fld>
            <a:endParaRPr lang="en-GB"/>
          </a:p>
        </p:txBody>
      </p:sp>
    </p:spTree>
    <p:extLst>
      <p:ext uri="{BB962C8B-B14F-4D97-AF65-F5344CB8AC3E}">
        <p14:creationId xmlns:p14="http://schemas.microsoft.com/office/powerpoint/2010/main" val="22128941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B3DC0C-3A52-451F-AE8F-44A9FBB9874C}" type="datetimeFigureOut">
              <a:rPr lang="en-GB" smtClean="0"/>
              <a:t>15/06/2020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41B67DE-347C-466C-837F-BD13327A0099}" type="slidenum">
              <a:rPr lang="en-GB" smtClean="0"/>
              <a:t>‹#›</a:t>
            </a:fld>
            <a:endParaRPr lang="en-GB"/>
          </a:p>
        </p:txBody>
      </p:sp>
    </p:spTree>
    <p:extLst>
      <p:ext uri="{BB962C8B-B14F-4D97-AF65-F5344CB8AC3E}">
        <p14:creationId xmlns:p14="http://schemas.microsoft.com/office/powerpoint/2010/main" val="2451188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92B3DC0C-3A52-451F-AE8F-44A9FBB9874C}" type="datetimeFigureOut">
              <a:rPr lang="en-GB" smtClean="0"/>
              <a:t>15/06/2020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41B67DE-347C-466C-837F-BD13327A0099}" type="slidenum">
              <a:rPr lang="en-GB" smtClean="0"/>
              <a:t>‹#›</a:t>
            </a:fld>
            <a:endParaRPr lang="en-GB"/>
          </a:p>
        </p:txBody>
      </p:sp>
    </p:spTree>
    <p:extLst>
      <p:ext uri="{BB962C8B-B14F-4D97-AF65-F5344CB8AC3E}">
        <p14:creationId xmlns:p14="http://schemas.microsoft.com/office/powerpoint/2010/main" val="30179872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2B3DC0C-3A52-451F-AE8F-44A9FBB9874C}" type="datetimeFigureOut">
              <a:rPr lang="en-GB" smtClean="0"/>
              <a:t>15/06/2020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41B67DE-347C-466C-837F-BD13327A0099}" type="slidenum">
              <a:rPr lang="en-GB" smtClean="0"/>
              <a:t>‹#›</a:t>
            </a:fld>
            <a:endParaRPr lang="en-GB"/>
          </a:p>
        </p:txBody>
      </p:sp>
    </p:spTree>
    <p:extLst>
      <p:ext uri="{BB962C8B-B14F-4D97-AF65-F5344CB8AC3E}">
        <p14:creationId xmlns:p14="http://schemas.microsoft.com/office/powerpoint/2010/main" val="16196466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2B3DC0C-3A52-451F-AE8F-44A9FBB9874C}" type="datetimeFigureOut">
              <a:rPr lang="en-GB" smtClean="0"/>
              <a:t>15/06/2020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41B67DE-347C-466C-837F-BD13327A0099}" type="slidenum">
              <a:rPr lang="en-GB" smtClean="0"/>
              <a:t>‹#›</a:t>
            </a:fld>
            <a:endParaRPr lang="en-GB"/>
          </a:p>
        </p:txBody>
      </p:sp>
    </p:spTree>
    <p:extLst>
      <p:ext uri="{BB962C8B-B14F-4D97-AF65-F5344CB8AC3E}">
        <p14:creationId xmlns:p14="http://schemas.microsoft.com/office/powerpoint/2010/main" val="5679715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2B3DC0C-3A52-451F-AE8F-44A9FBB9874C}" type="datetimeFigureOut">
              <a:rPr lang="en-GB" smtClean="0"/>
              <a:t>15/06/2020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41B67DE-347C-466C-837F-BD13327A0099}" type="slidenum">
              <a:rPr lang="en-GB" smtClean="0"/>
              <a:t>‹#›</a:t>
            </a:fld>
            <a:endParaRPr lang="en-GB"/>
          </a:p>
        </p:txBody>
      </p:sp>
    </p:spTree>
    <p:extLst>
      <p:ext uri="{BB962C8B-B14F-4D97-AF65-F5344CB8AC3E}">
        <p14:creationId xmlns:p14="http://schemas.microsoft.com/office/powerpoint/2010/main" val="4608069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92B3DC0C-3A52-451F-AE8F-44A9FBB9874C}" type="datetimeFigureOut">
              <a:rPr lang="en-GB" smtClean="0"/>
              <a:t>15/06/2020</a:t>
            </a:fld>
            <a:endParaRPr lang="en-GB"/>
          </a:p>
        </p:txBody>
      </p:sp>
      <p:sp>
        <p:nvSpPr>
          <p:cNvPr id="5" name="Footer Placeholder 3"/>
          <p:cNvSpPr>
            <a:spLocks noGrp="1"/>
          </p:cNvSpPr>
          <p:nvPr>
            <p:ph type="ftr" sz="quarter" idx="11"/>
          </p:nvPr>
        </p:nvSpPr>
        <p:spPr/>
        <p:txBody>
          <a:bodyPr/>
          <a:lstStyle/>
          <a:p>
            <a:endParaRPr lang="en-GB"/>
          </a:p>
        </p:txBody>
      </p:sp>
      <p:sp>
        <p:nvSpPr>
          <p:cNvPr id="6" name="Slide Number Placeholder 4"/>
          <p:cNvSpPr>
            <a:spLocks noGrp="1"/>
          </p:cNvSpPr>
          <p:nvPr>
            <p:ph type="sldNum" sz="quarter" idx="12"/>
          </p:nvPr>
        </p:nvSpPr>
        <p:spPr/>
        <p:txBody>
          <a:bodyPr/>
          <a:lstStyle/>
          <a:p>
            <a:fld id="{741B67DE-347C-466C-837F-BD13327A0099}" type="slidenum">
              <a:rPr lang="en-GB" smtClean="0"/>
              <a:t>‹#›</a:t>
            </a:fld>
            <a:endParaRPr lang="en-GB"/>
          </a:p>
        </p:txBody>
      </p:sp>
    </p:spTree>
    <p:extLst>
      <p:ext uri="{BB962C8B-B14F-4D97-AF65-F5344CB8AC3E}">
        <p14:creationId xmlns:p14="http://schemas.microsoft.com/office/powerpoint/2010/main" val="14206502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92B3DC0C-3A52-451F-AE8F-44A9FBB9874C}" type="datetimeFigureOut">
              <a:rPr lang="en-GB" smtClean="0"/>
              <a:t>15/06/2020</a:t>
            </a:fld>
            <a:endParaRPr lang="en-GB"/>
          </a:p>
        </p:txBody>
      </p:sp>
      <p:sp>
        <p:nvSpPr>
          <p:cNvPr id="5" name="Footer Placeholder 2"/>
          <p:cNvSpPr>
            <a:spLocks noGrp="1"/>
          </p:cNvSpPr>
          <p:nvPr>
            <p:ph type="ftr" sz="quarter" idx="11"/>
          </p:nvPr>
        </p:nvSpPr>
        <p:spPr/>
        <p:txBody>
          <a:bodyPr/>
          <a:lstStyle/>
          <a:p>
            <a:endParaRPr lang="en-GB"/>
          </a:p>
        </p:txBody>
      </p:sp>
      <p:sp>
        <p:nvSpPr>
          <p:cNvPr id="6" name="Slide Number Placeholder 3"/>
          <p:cNvSpPr>
            <a:spLocks noGrp="1"/>
          </p:cNvSpPr>
          <p:nvPr>
            <p:ph type="sldNum" sz="quarter" idx="12"/>
          </p:nvPr>
        </p:nvSpPr>
        <p:spPr/>
        <p:txBody>
          <a:bodyPr/>
          <a:lstStyle/>
          <a:p>
            <a:fld id="{741B67DE-347C-466C-837F-BD13327A0099}" type="slidenum">
              <a:rPr lang="en-GB" smtClean="0"/>
              <a:t>‹#›</a:t>
            </a:fld>
            <a:endParaRPr lang="en-GB"/>
          </a:p>
        </p:txBody>
      </p:sp>
    </p:spTree>
    <p:extLst>
      <p:ext uri="{BB962C8B-B14F-4D97-AF65-F5344CB8AC3E}">
        <p14:creationId xmlns:p14="http://schemas.microsoft.com/office/powerpoint/2010/main" val="17643364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92B3DC0C-3A52-451F-AE8F-44A9FBB9874C}" type="datetimeFigureOut">
              <a:rPr lang="en-GB" smtClean="0"/>
              <a:t>15/06/2020</a:t>
            </a:fld>
            <a:endParaRPr lang="en-GB"/>
          </a:p>
        </p:txBody>
      </p:sp>
      <p:sp>
        <p:nvSpPr>
          <p:cNvPr id="5" name="Footer Placeholder 5"/>
          <p:cNvSpPr>
            <a:spLocks noGrp="1"/>
          </p:cNvSpPr>
          <p:nvPr>
            <p:ph type="ftr" sz="quarter" idx="11"/>
          </p:nvPr>
        </p:nvSpPr>
        <p:spPr/>
        <p:txBody>
          <a:bodyPr/>
          <a:lstStyle/>
          <a:p>
            <a:endParaRPr lang="en-GB"/>
          </a:p>
        </p:txBody>
      </p:sp>
      <p:sp>
        <p:nvSpPr>
          <p:cNvPr id="6" name="Slide Number Placeholder 6"/>
          <p:cNvSpPr>
            <a:spLocks noGrp="1"/>
          </p:cNvSpPr>
          <p:nvPr>
            <p:ph type="sldNum" sz="quarter" idx="12"/>
          </p:nvPr>
        </p:nvSpPr>
        <p:spPr/>
        <p:txBody>
          <a:bodyPr/>
          <a:lstStyle/>
          <a:p>
            <a:fld id="{741B67DE-347C-466C-837F-BD13327A0099}" type="slidenum">
              <a:rPr lang="en-GB" smtClean="0"/>
              <a:t>‹#›</a:t>
            </a:fld>
            <a:endParaRPr lang="en-GB"/>
          </a:p>
        </p:txBody>
      </p:sp>
    </p:spTree>
    <p:extLst>
      <p:ext uri="{BB962C8B-B14F-4D97-AF65-F5344CB8AC3E}">
        <p14:creationId xmlns:p14="http://schemas.microsoft.com/office/powerpoint/2010/main" val="20505445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2B3DC0C-3A52-451F-AE8F-44A9FBB9874C}" type="datetimeFigureOut">
              <a:rPr lang="en-GB" smtClean="0"/>
              <a:t>15/06/2020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41B67DE-347C-466C-837F-BD13327A0099}" type="slidenum">
              <a:rPr lang="en-GB" smtClean="0"/>
              <a:t>‹#›</a:t>
            </a:fld>
            <a:endParaRPr lang="en-GB"/>
          </a:p>
        </p:txBody>
      </p:sp>
    </p:spTree>
    <p:extLst>
      <p:ext uri="{BB962C8B-B14F-4D97-AF65-F5344CB8AC3E}">
        <p14:creationId xmlns:p14="http://schemas.microsoft.com/office/powerpoint/2010/main" val="17978811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92B3DC0C-3A52-451F-AE8F-44A9FBB9874C}" type="datetimeFigureOut">
              <a:rPr lang="en-GB" smtClean="0"/>
              <a:t>15/06/2020</a:t>
            </a:fld>
            <a:endParaRPr lang="en-GB"/>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GB"/>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741B67DE-347C-466C-837F-BD13327A0099}" type="slidenum">
              <a:rPr lang="en-GB" smtClean="0"/>
              <a:t>‹#›</a:t>
            </a:fld>
            <a:endParaRPr lang="en-GB"/>
          </a:p>
        </p:txBody>
      </p:sp>
    </p:spTree>
    <p:extLst>
      <p:ext uri="{BB962C8B-B14F-4D97-AF65-F5344CB8AC3E}">
        <p14:creationId xmlns:p14="http://schemas.microsoft.com/office/powerpoint/2010/main" val="2651569916"/>
      </p:ext>
    </p:extLst>
  </p:cSld>
  <p:clrMap bg1="dk1" tx1="lt1" bg2="dk2" tx2="lt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 id="2147483715" r:id="rId14"/>
    <p:sldLayoutId id="2147483716" r:id="rId15"/>
    <p:sldLayoutId id="2147483717" r:id="rId16"/>
    <p:sldLayoutId id="2147483718"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416CEE-7A04-419D-A057-9A3C18875E7F}"/>
              </a:ext>
            </a:extLst>
          </p:cNvPr>
          <p:cNvSpPr>
            <a:spLocks noGrp="1"/>
          </p:cNvSpPr>
          <p:nvPr>
            <p:ph type="ctrTitle"/>
          </p:nvPr>
        </p:nvSpPr>
        <p:spPr>
          <a:xfrm>
            <a:off x="678335" y="828675"/>
            <a:ext cx="8825658" cy="781050"/>
          </a:xfrm>
        </p:spPr>
        <p:txBody>
          <a:bodyPr/>
          <a:lstStyle/>
          <a:p>
            <a:r>
              <a:rPr lang="en-GB" sz="5400" dirty="0">
                <a:solidFill>
                  <a:srgbClr val="00B050"/>
                </a:solidFill>
              </a:rPr>
              <a:t>The wood of </a:t>
            </a:r>
            <a:r>
              <a:rPr lang="en-GB" sz="6600" dirty="0">
                <a:solidFill>
                  <a:schemeClr val="bg1"/>
                </a:solidFill>
              </a:rPr>
              <a:t>DOOM</a:t>
            </a:r>
          </a:p>
        </p:txBody>
      </p:sp>
      <p:sp>
        <p:nvSpPr>
          <p:cNvPr id="3" name="Subtitle 2">
            <a:extLst>
              <a:ext uri="{FF2B5EF4-FFF2-40B4-BE49-F238E27FC236}">
                <a16:creationId xmlns:a16="http://schemas.microsoft.com/office/drawing/2014/main" id="{F3B6BBA4-45D8-4DA1-A023-A21E757250AF}"/>
              </a:ext>
            </a:extLst>
          </p:cNvPr>
          <p:cNvSpPr>
            <a:spLocks noGrp="1"/>
          </p:cNvSpPr>
          <p:nvPr>
            <p:ph type="subTitle" idx="1"/>
          </p:nvPr>
        </p:nvSpPr>
        <p:spPr>
          <a:xfrm flipH="1">
            <a:off x="-147785" y="160641"/>
            <a:ext cx="45719" cy="4013361"/>
          </a:xfrm>
        </p:spPr>
        <p:txBody>
          <a:bodyPr>
            <a:normAutofit/>
          </a:bodyPr>
          <a:lstStyle/>
          <a:p>
            <a:endParaRPr lang="en-GB" sz="4400" dirty="0"/>
          </a:p>
        </p:txBody>
      </p:sp>
      <p:sp>
        <p:nvSpPr>
          <p:cNvPr id="5" name="TextBox 4">
            <a:extLst>
              <a:ext uri="{FF2B5EF4-FFF2-40B4-BE49-F238E27FC236}">
                <a16:creationId xmlns:a16="http://schemas.microsoft.com/office/drawing/2014/main" id="{7EFF9181-1620-4BDA-A39C-634571653C24}"/>
              </a:ext>
            </a:extLst>
          </p:cNvPr>
          <p:cNvSpPr txBox="1"/>
          <p:nvPr/>
        </p:nvSpPr>
        <p:spPr>
          <a:xfrm rot="2569099">
            <a:off x="-1393794" y="5794150"/>
            <a:ext cx="3968319" cy="707886"/>
          </a:xfrm>
          <a:prstGeom prst="rect">
            <a:avLst/>
          </a:prstGeom>
          <a:noFill/>
        </p:spPr>
        <p:txBody>
          <a:bodyPr wrap="square" rtlCol="0">
            <a:spAutoFit/>
          </a:bodyPr>
          <a:lstStyle/>
          <a:p>
            <a:pPr algn="ctr"/>
            <a:r>
              <a:rPr lang="en-GB" sz="2000" dirty="0">
                <a:solidFill>
                  <a:srgbClr val="FF0000"/>
                </a:solidFill>
              </a:rPr>
              <a:t>Created by </a:t>
            </a:r>
          </a:p>
          <a:p>
            <a:pPr algn="ctr"/>
            <a:r>
              <a:rPr lang="en-GB" sz="2000" dirty="0">
                <a:solidFill>
                  <a:srgbClr val="00B0F0"/>
                </a:solidFill>
              </a:rPr>
              <a:t>Lucas</a:t>
            </a:r>
          </a:p>
        </p:txBody>
      </p:sp>
      <p:sp>
        <p:nvSpPr>
          <p:cNvPr id="6" name="TextBox 5">
            <a:extLst>
              <a:ext uri="{FF2B5EF4-FFF2-40B4-BE49-F238E27FC236}">
                <a16:creationId xmlns:a16="http://schemas.microsoft.com/office/drawing/2014/main" id="{211BF81D-9297-4975-9E2B-B0734287C6FD}"/>
              </a:ext>
            </a:extLst>
          </p:cNvPr>
          <p:cNvSpPr txBox="1"/>
          <p:nvPr/>
        </p:nvSpPr>
        <p:spPr>
          <a:xfrm rot="19681261">
            <a:off x="8260156" y="4740675"/>
            <a:ext cx="4234649" cy="1384995"/>
          </a:xfrm>
          <a:prstGeom prst="rect">
            <a:avLst/>
          </a:prstGeom>
          <a:noFill/>
        </p:spPr>
        <p:txBody>
          <a:bodyPr wrap="square" rtlCol="0">
            <a:spAutoFit/>
          </a:bodyPr>
          <a:lstStyle/>
          <a:p>
            <a:r>
              <a:rPr lang="en-GB" sz="2800" dirty="0">
                <a:solidFill>
                  <a:srgbClr val="00B0F0"/>
                </a:solidFill>
              </a:rPr>
              <a:t>Terrifying woods with unbelievable mysteries </a:t>
            </a:r>
          </a:p>
          <a:p>
            <a:endParaRPr lang="en-GB" sz="2800" dirty="0"/>
          </a:p>
        </p:txBody>
      </p:sp>
      <p:sp>
        <p:nvSpPr>
          <p:cNvPr id="8" name="TextBox 7">
            <a:extLst>
              <a:ext uri="{FF2B5EF4-FFF2-40B4-BE49-F238E27FC236}">
                <a16:creationId xmlns:a16="http://schemas.microsoft.com/office/drawing/2014/main" id="{F65C2DD4-7B29-4795-8071-DC4A90FD5B25}"/>
              </a:ext>
            </a:extLst>
          </p:cNvPr>
          <p:cNvSpPr txBox="1"/>
          <p:nvPr/>
        </p:nvSpPr>
        <p:spPr>
          <a:xfrm rot="1456919">
            <a:off x="8053273" y="888371"/>
            <a:ext cx="3929953" cy="1815882"/>
          </a:xfrm>
          <a:prstGeom prst="rect">
            <a:avLst/>
          </a:prstGeom>
          <a:noFill/>
        </p:spPr>
        <p:txBody>
          <a:bodyPr wrap="square" rtlCol="0">
            <a:spAutoFit/>
          </a:bodyPr>
          <a:lstStyle/>
          <a:p>
            <a:r>
              <a:rPr lang="en-GB" sz="2800" dirty="0"/>
              <a:t>No one has seen or herd of this man since the day of the crazy event </a:t>
            </a:r>
          </a:p>
        </p:txBody>
      </p:sp>
      <p:pic>
        <p:nvPicPr>
          <p:cNvPr id="9" name="Picture 8">
            <a:extLst>
              <a:ext uri="{FF2B5EF4-FFF2-40B4-BE49-F238E27FC236}">
                <a16:creationId xmlns:a16="http://schemas.microsoft.com/office/drawing/2014/main" id="{5589FD8B-4976-4ACE-95E0-B1859D17C255}"/>
              </a:ext>
            </a:extLst>
          </p:cNvPr>
          <p:cNvPicPr>
            <a:picLocks noChangeAspect="1"/>
          </p:cNvPicPr>
          <p:nvPr/>
        </p:nvPicPr>
        <p:blipFill>
          <a:blip r:embed="rId2"/>
          <a:stretch>
            <a:fillRect/>
          </a:stretch>
        </p:blipFill>
        <p:spPr>
          <a:xfrm>
            <a:off x="2093595" y="2066232"/>
            <a:ext cx="6050279" cy="4026186"/>
          </a:xfrm>
          <a:prstGeom prst="rect">
            <a:avLst/>
          </a:prstGeom>
        </p:spPr>
      </p:pic>
    </p:spTree>
    <p:extLst>
      <p:ext uri="{BB962C8B-B14F-4D97-AF65-F5344CB8AC3E}">
        <p14:creationId xmlns:p14="http://schemas.microsoft.com/office/powerpoint/2010/main" val="4010986279"/>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AA331-BA54-4059-8DD6-DD9430AA3005}"/>
              </a:ext>
            </a:extLst>
          </p:cNvPr>
          <p:cNvSpPr>
            <a:spLocks noGrp="1"/>
          </p:cNvSpPr>
          <p:nvPr>
            <p:ph type="title"/>
          </p:nvPr>
        </p:nvSpPr>
        <p:spPr>
          <a:xfrm flipH="1" flipV="1">
            <a:off x="10220324" y="403187"/>
            <a:ext cx="1971675" cy="1949488"/>
          </a:xfrm>
        </p:spPr>
        <p:txBody>
          <a:bodyPr/>
          <a:lstStyle/>
          <a:p>
            <a:endParaRPr lang="en-GB" dirty="0"/>
          </a:p>
        </p:txBody>
      </p:sp>
      <p:sp>
        <p:nvSpPr>
          <p:cNvPr id="3" name="Content Placeholder 2">
            <a:extLst>
              <a:ext uri="{FF2B5EF4-FFF2-40B4-BE49-F238E27FC236}">
                <a16:creationId xmlns:a16="http://schemas.microsoft.com/office/drawing/2014/main" id="{882FEDAF-9B44-41CE-BF3B-F35ED881DE1F}"/>
              </a:ext>
            </a:extLst>
          </p:cNvPr>
          <p:cNvSpPr>
            <a:spLocks noGrp="1"/>
          </p:cNvSpPr>
          <p:nvPr>
            <p:ph idx="1"/>
          </p:nvPr>
        </p:nvSpPr>
        <p:spPr>
          <a:xfrm>
            <a:off x="800100" y="403188"/>
            <a:ext cx="9249753" cy="2712874"/>
          </a:xfrm>
        </p:spPr>
        <p:txBody>
          <a:bodyPr>
            <a:normAutofit/>
          </a:bodyPr>
          <a:lstStyle/>
          <a:p>
            <a:r>
              <a:rPr lang="en-GB" sz="2400" dirty="0"/>
              <a:t>It was 2017 as the 27 year old man started his crazy adventure, off he went through the eerie place. Some people say that these woods have had others lost as they will </a:t>
            </a:r>
            <a:r>
              <a:rPr lang="en-GB" sz="2400" dirty="0">
                <a:solidFill>
                  <a:schemeClr val="accent1"/>
                </a:solidFill>
              </a:rPr>
              <a:t>never return. </a:t>
            </a:r>
            <a:r>
              <a:rPr lang="en-GB" sz="2400" dirty="0"/>
              <a:t>As he walked around swamps of mud and gnarled old trees and branches the man saw a old tree-house with smashed up rocky walls. There was even a rotten old gate with a sign on the wall saying :</a:t>
            </a:r>
            <a:endParaRPr lang="en-GB" sz="2400" dirty="0">
              <a:solidFill>
                <a:schemeClr val="accent1"/>
              </a:solidFill>
            </a:endParaRPr>
          </a:p>
        </p:txBody>
      </p:sp>
      <p:sp>
        <p:nvSpPr>
          <p:cNvPr id="4" name="Rectangle: Rounded Corners 3">
            <a:extLst>
              <a:ext uri="{FF2B5EF4-FFF2-40B4-BE49-F238E27FC236}">
                <a16:creationId xmlns:a16="http://schemas.microsoft.com/office/drawing/2014/main" id="{513DDEE9-AC90-426D-89E9-24D301990561}"/>
              </a:ext>
            </a:extLst>
          </p:cNvPr>
          <p:cNvSpPr/>
          <p:nvPr/>
        </p:nvSpPr>
        <p:spPr>
          <a:xfrm>
            <a:off x="1535837" y="3240349"/>
            <a:ext cx="9741763" cy="302728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800" dirty="0">
                <a:highlight>
                  <a:srgbClr val="000000"/>
                </a:highlight>
              </a:rPr>
              <a:t>COME IN IF YOU DARE!!!</a:t>
            </a:r>
          </a:p>
        </p:txBody>
      </p:sp>
    </p:spTree>
    <p:extLst>
      <p:ext uri="{BB962C8B-B14F-4D97-AF65-F5344CB8AC3E}">
        <p14:creationId xmlns:p14="http://schemas.microsoft.com/office/powerpoint/2010/main" val="341340239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B79E18-7310-4316-A557-9304C57DC730}"/>
              </a:ext>
            </a:extLst>
          </p:cNvPr>
          <p:cNvSpPr>
            <a:spLocks noGrp="1"/>
          </p:cNvSpPr>
          <p:nvPr>
            <p:ph type="title"/>
          </p:nvPr>
        </p:nvSpPr>
        <p:spPr>
          <a:xfrm flipH="1">
            <a:off x="600392" y="452718"/>
            <a:ext cx="45719" cy="45719"/>
          </a:xfrm>
        </p:spPr>
        <p:txBody>
          <a:bodyPr/>
          <a:lstStyle/>
          <a:p>
            <a:endParaRPr lang="en-GB" dirty="0"/>
          </a:p>
        </p:txBody>
      </p:sp>
      <p:pic>
        <p:nvPicPr>
          <p:cNvPr id="4" name="Content Placeholder 3">
            <a:extLst>
              <a:ext uri="{FF2B5EF4-FFF2-40B4-BE49-F238E27FC236}">
                <a16:creationId xmlns:a16="http://schemas.microsoft.com/office/drawing/2014/main" id="{EEE1CCC0-6BCA-40B8-987B-0A449D670675}"/>
              </a:ext>
            </a:extLst>
          </p:cNvPr>
          <p:cNvPicPr>
            <a:picLocks noGrp="1" noChangeAspect="1"/>
          </p:cNvPicPr>
          <p:nvPr>
            <p:ph idx="1"/>
          </p:nvPr>
        </p:nvPicPr>
        <p:blipFill>
          <a:blip r:embed="rId2"/>
          <a:stretch>
            <a:fillRect/>
          </a:stretch>
        </p:blipFill>
        <p:spPr>
          <a:xfrm>
            <a:off x="399495" y="241046"/>
            <a:ext cx="4992455" cy="6375908"/>
          </a:xfrm>
          <a:prstGeom prst="rect">
            <a:avLst/>
          </a:prstGeom>
        </p:spPr>
      </p:pic>
      <p:sp>
        <p:nvSpPr>
          <p:cNvPr id="3" name="Rectangle 2">
            <a:extLst>
              <a:ext uri="{FF2B5EF4-FFF2-40B4-BE49-F238E27FC236}">
                <a16:creationId xmlns:a16="http://schemas.microsoft.com/office/drawing/2014/main" id="{22F96674-C292-406F-BF3B-ACEC435A1A6E}"/>
              </a:ext>
            </a:extLst>
          </p:cNvPr>
          <p:cNvSpPr/>
          <p:nvPr/>
        </p:nvSpPr>
        <p:spPr>
          <a:xfrm>
            <a:off x="6294266" y="2689933"/>
            <a:ext cx="4992455" cy="3539430"/>
          </a:xfrm>
          <a:prstGeom prst="rect">
            <a:avLst/>
          </a:prstGeom>
        </p:spPr>
        <p:txBody>
          <a:bodyPr wrap="square">
            <a:spAutoFit/>
          </a:bodyPr>
          <a:lstStyle/>
          <a:p>
            <a:r>
              <a:rPr lang="en-GB" sz="3200" dirty="0">
                <a:latin typeface="Agency FB" panose="020B0503020202020204" pitchFamily="34" charset="0"/>
              </a:rPr>
              <a:t>A creepy jungle treehouse with firetrap eye skulls, terrifying everyone that comes too close to the treehouse of doom. There are vicious camouflaged striped tigers waiting for you to come into the boundaries of sudden death. </a:t>
            </a:r>
            <a:endParaRPr lang="en-GB" sz="3200" dirty="0"/>
          </a:p>
        </p:txBody>
      </p:sp>
      <p:sp>
        <p:nvSpPr>
          <p:cNvPr id="5" name="Rectangle 4">
            <a:extLst>
              <a:ext uri="{FF2B5EF4-FFF2-40B4-BE49-F238E27FC236}">
                <a16:creationId xmlns:a16="http://schemas.microsoft.com/office/drawing/2014/main" id="{F2B1F236-F390-4F94-9F4E-F6CD914E84B0}"/>
              </a:ext>
            </a:extLst>
          </p:cNvPr>
          <p:cNvSpPr/>
          <p:nvPr/>
        </p:nvSpPr>
        <p:spPr>
          <a:xfrm>
            <a:off x="5530259" y="628637"/>
            <a:ext cx="6262246" cy="1323439"/>
          </a:xfrm>
          <a:prstGeom prst="rect">
            <a:avLst/>
          </a:prstGeom>
        </p:spPr>
        <p:txBody>
          <a:bodyPr wrap="square">
            <a:spAutoFit/>
          </a:bodyPr>
          <a:lstStyle/>
          <a:p>
            <a:r>
              <a:rPr lang="en-GB" sz="4000" dirty="0">
                <a:latin typeface="Algerian" panose="04020705040A02060702" pitchFamily="82" charset="0"/>
              </a:rPr>
              <a:t>These are the facts of the woods!</a:t>
            </a:r>
          </a:p>
        </p:txBody>
      </p:sp>
    </p:spTree>
    <p:extLst>
      <p:ext uri="{BB962C8B-B14F-4D97-AF65-F5344CB8AC3E}">
        <p14:creationId xmlns:p14="http://schemas.microsoft.com/office/powerpoint/2010/main" val="14883103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1F18E27-F5DD-4711-83A9-918BEA5F8DEB}"/>
              </a:ext>
            </a:extLst>
          </p:cNvPr>
          <p:cNvSpPr txBox="1"/>
          <p:nvPr/>
        </p:nvSpPr>
        <p:spPr>
          <a:xfrm>
            <a:off x="1047565" y="1166842"/>
            <a:ext cx="10866268" cy="3785652"/>
          </a:xfrm>
          <a:prstGeom prst="rect">
            <a:avLst/>
          </a:prstGeom>
          <a:noFill/>
        </p:spPr>
        <p:txBody>
          <a:bodyPr wrap="square" rtlCol="0">
            <a:spAutoFit/>
          </a:bodyPr>
          <a:lstStyle/>
          <a:p>
            <a:r>
              <a:rPr lang="en-GB" sz="4000" dirty="0">
                <a:latin typeface="Agency FB" panose="020B0503020202020204" pitchFamily="34" charset="0"/>
              </a:rPr>
              <a:t>Once you are 2 metres away from the barrier of the vicious, hungry tigers they will start to surround you and they will be ready to eat you alive. If you were lucky enough to have got into the treehouse or didn’t get captured by the tigers and managed to escape the ring of death you would know not to visit the creepy woods ever again.</a:t>
            </a:r>
          </a:p>
        </p:txBody>
      </p:sp>
      <p:sp>
        <p:nvSpPr>
          <p:cNvPr id="4" name="TextBox 3">
            <a:extLst>
              <a:ext uri="{FF2B5EF4-FFF2-40B4-BE49-F238E27FC236}">
                <a16:creationId xmlns:a16="http://schemas.microsoft.com/office/drawing/2014/main" id="{95AE23A2-458F-4B98-AB7A-D299841C18B2}"/>
              </a:ext>
            </a:extLst>
          </p:cNvPr>
          <p:cNvSpPr txBox="1"/>
          <p:nvPr/>
        </p:nvSpPr>
        <p:spPr>
          <a:xfrm>
            <a:off x="861134" y="381740"/>
            <a:ext cx="5974672" cy="707886"/>
          </a:xfrm>
          <a:prstGeom prst="rect">
            <a:avLst/>
          </a:prstGeom>
          <a:noFill/>
        </p:spPr>
        <p:txBody>
          <a:bodyPr wrap="square" rtlCol="0">
            <a:spAutoFit/>
          </a:bodyPr>
          <a:lstStyle/>
          <a:p>
            <a:r>
              <a:rPr lang="en-GB" sz="4000" dirty="0"/>
              <a:t>Extra Facts !</a:t>
            </a:r>
          </a:p>
        </p:txBody>
      </p:sp>
    </p:spTree>
    <p:extLst>
      <p:ext uri="{BB962C8B-B14F-4D97-AF65-F5344CB8AC3E}">
        <p14:creationId xmlns:p14="http://schemas.microsoft.com/office/powerpoint/2010/main" val="259549600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CD8F8AA-1EF7-46D6-988E-C7AA00FAD7A8}"/>
              </a:ext>
            </a:extLst>
          </p:cNvPr>
          <p:cNvSpPr txBox="1"/>
          <p:nvPr/>
        </p:nvSpPr>
        <p:spPr>
          <a:xfrm>
            <a:off x="532660" y="790113"/>
            <a:ext cx="11274641" cy="3539430"/>
          </a:xfrm>
          <a:prstGeom prst="rect">
            <a:avLst/>
          </a:prstGeom>
          <a:noFill/>
        </p:spPr>
        <p:txBody>
          <a:bodyPr wrap="square" rtlCol="0">
            <a:spAutoFit/>
          </a:bodyPr>
          <a:lstStyle/>
          <a:p>
            <a:r>
              <a:rPr lang="en-GB" sz="3200" dirty="0">
                <a:latin typeface="Agency FB" panose="020B0503020202020204" pitchFamily="34" charset="0"/>
                <a:cs typeface="Aharoni" panose="02010803020104030203" pitchFamily="2" charset="-79"/>
              </a:rPr>
              <a:t>He sneaked into the base of total craziness like he knew something bad was going to happen, but as he knocked on the door loudly to see if anybody was living there. The hungry tigers woke up angry at the young gentle man and without him knowing the tigers surrounded him on the wooden stairs. He climbed onto the roof of the treehouse and waited until they ran away so that he could walk home and tell everyone the creepy story but from the moment he walked into those woods, no one had seen him since.</a:t>
            </a:r>
          </a:p>
        </p:txBody>
      </p:sp>
    </p:spTree>
    <p:extLst>
      <p:ext uri="{BB962C8B-B14F-4D97-AF65-F5344CB8AC3E}">
        <p14:creationId xmlns:p14="http://schemas.microsoft.com/office/powerpoint/2010/main" val="354011353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168</TotalTime>
  <Words>332</Words>
  <Application>Microsoft Office PowerPoint</Application>
  <PresentationFormat>Widescreen</PresentationFormat>
  <Paragraphs>12</Paragraphs>
  <Slides>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Agency FB</vt:lpstr>
      <vt:lpstr>Algerian</vt:lpstr>
      <vt:lpstr>Arial</vt:lpstr>
      <vt:lpstr>Century Gothic</vt:lpstr>
      <vt:lpstr>Wingdings 3</vt:lpstr>
      <vt:lpstr>Ion</vt:lpstr>
      <vt:lpstr>The wood of DOOM</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wood of DOOM</dc:title>
  <dc:creator>Alison Walker</dc:creator>
  <cp:lastModifiedBy> </cp:lastModifiedBy>
  <cp:revision>12</cp:revision>
  <dcterms:created xsi:type="dcterms:W3CDTF">2020-06-10T12:58:42Z</dcterms:created>
  <dcterms:modified xsi:type="dcterms:W3CDTF">2020-06-15T11:37:01Z</dcterms:modified>
</cp:coreProperties>
</file>