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166B34-47AD-43BD-8E3B-EEBD88A3B9CA}" v="3" dt="2020-05-13T10:47:26.1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3" autoAdjust="0"/>
    <p:restoredTop sz="94660"/>
  </p:normalViewPr>
  <p:slideViewPr>
    <p:cSldViewPr snapToGrid="0">
      <p:cViewPr>
        <p:scale>
          <a:sx n="64" d="100"/>
          <a:sy n="64" d="100"/>
        </p:scale>
        <p:origin x="942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.Cooper U1950913" userId="b7012940-6ed1-4c35-8f34-814b65e6ad13" providerId="ADAL" clId="{48166B34-47AD-43BD-8E3B-EEBD88A3B9CA}"/>
    <pc:docChg chg="custSel mod addSld modSld">
      <pc:chgData name="H.Cooper U1950913" userId="b7012940-6ed1-4c35-8f34-814b65e6ad13" providerId="ADAL" clId="{48166B34-47AD-43BD-8E3B-EEBD88A3B9CA}" dt="2020-05-15T10:26:15.101" v="297" actId="20577"/>
      <pc:docMkLst>
        <pc:docMk/>
      </pc:docMkLst>
      <pc:sldChg chg="modSp">
        <pc:chgData name="H.Cooper U1950913" userId="b7012940-6ed1-4c35-8f34-814b65e6ad13" providerId="ADAL" clId="{48166B34-47AD-43BD-8E3B-EEBD88A3B9CA}" dt="2020-05-15T10:25:28.553" v="280" actId="20577"/>
        <pc:sldMkLst>
          <pc:docMk/>
          <pc:sldMk cId="3668647632" sldId="257"/>
        </pc:sldMkLst>
        <pc:spChg chg="mod">
          <ac:chgData name="H.Cooper U1950913" userId="b7012940-6ed1-4c35-8f34-814b65e6ad13" providerId="ADAL" clId="{48166B34-47AD-43BD-8E3B-EEBD88A3B9CA}" dt="2020-05-15T10:25:28.553" v="280" actId="20577"/>
          <ac:spMkLst>
            <pc:docMk/>
            <pc:sldMk cId="3668647632" sldId="257"/>
            <ac:spMk id="3" creationId="{24B219B8-4FDF-421F-A447-EF1FB1247E36}"/>
          </ac:spMkLst>
        </pc:spChg>
      </pc:sldChg>
      <pc:sldChg chg="modSp">
        <pc:chgData name="H.Cooper U1950913" userId="b7012940-6ed1-4c35-8f34-814b65e6ad13" providerId="ADAL" clId="{48166B34-47AD-43BD-8E3B-EEBD88A3B9CA}" dt="2020-05-15T10:25:48.940" v="291" actId="20577"/>
        <pc:sldMkLst>
          <pc:docMk/>
          <pc:sldMk cId="527722931" sldId="258"/>
        </pc:sldMkLst>
        <pc:spChg chg="mod">
          <ac:chgData name="H.Cooper U1950913" userId="b7012940-6ed1-4c35-8f34-814b65e6ad13" providerId="ADAL" clId="{48166B34-47AD-43BD-8E3B-EEBD88A3B9CA}" dt="2020-05-15T10:25:48.940" v="291" actId="20577"/>
          <ac:spMkLst>
            <pc:docMk/>
            <pc:sldMk cId="527722931" sldId="258"/>
            <ac:spMk id="3" creationId="{59A49902-09AF-4F93-844D-D769D5F86AB3}"/>
          </ac:spMkLst>
        </pc:spChg>
      </pc:sldChg>
      <pc:sldChg chg="addSp delSp modSp add mod setBg setClrOvrMap">
        <pc:chgData name="H.Cooper U1950913" userId="b7012940-6ed1-4c35-8f34-814b65e6ad13" providerId="ADAL" clId="{48166B34-47AD-43BD-8E3B-EEBD88A3B9CA}" dt="2020-05-15T10:26:15.101" v="297" actId="20577"/>
        <pc:sldMkLst>
          <pc:docMk/>
          <pc:sldMk cId="1352305797" sldId="259"/>
        </pc:sldMkLst>
        <pc:spChg chg="del">
          <ac:chgData name="H.Cooper U1950913" userId="b7012940-6ed1-4c35-8f34-814b65e6ad13" providerId="ADAL" clId="{48166B34-47AD-43BD-8E3B-EEBD88A3B9CA}" dt="2020-05-13T10:45:08.673" v="32"/>
          <ac:spMkLst>
            <pc:docMk/>
            <pc:sldMk cId="1352305797" sldId="259"/>
            <ac:spMk id="2" creationId="{0DA3CD45-FCB3-4AA7-9A5B-B771F34A09E5}"/>
          </ac:spMkLst>
        </pc:spChg>
        <pc:spChg chg="mod ord">
          <ac:chgData name="H.Cooper U1950913" userId="b7012940-6ed1-4c35-8f34-814b65e6ad13" providerId="ADAL" clId="{48166B34-47AD-43BD-8E3B-EEBD88A3B9CA}" dt="2020-05-15T10:26:15.101" v="297" actId="20577"/>
          <ac:spMkLst>
            <pc:docMk/>
            <pc:sldMk cId="1352305797" sldId="259"/>
            <ac:spMk id="3" creationId="{52C1BE2D-077D-4322-93A7-AC27B3FB910F}"/>
          </ac:spMkLst>
        </pc:spChg>
        <pc:spChg chg="add del">
          <ac:chgData name="H.Cooper U1950913" userId="b7012940-6ed1-4c35-8f34-814b65e6ad13" providerId="ADAL" clId="{48166B34-47AD-43BD-8E3B-EEBD88A3B9CA}" dt="2020-05-13T10:49:44.161" v="279" actId="26606"/>
          <ac:spMkLst>
            <pc:docMk/>
            <pc:sldMk cId="1352305797" sldId="259"/>
            <ac:spMk id="9" creationId="{4F74D28C-3268-4E35-8EE1-D92CB4A85A7D}"/>
          </ac:spMkLst>
        </pc:spChg>
        <pc:spChg chg="add del">
          <ac:chgData name="H.Cooper U1950913" userId="b7012940-6ed1-4c35-8f34-814b65e6ad13" providerId="ADAL" clId="{48166B34-47AD-43BD-8E3B-EEBD88A3B9CA}" dt="2020-05-13T10:49:44.161" v="279" actId="26606"/>
          <ac:spMkLst>
            <pc:docMk/>
            <pc:sldMk cId="1352305797" sldId="259"/>
            <ac:spMk id="11" creationId="{58D44E42-C462-4105-BC86-FE75B4E3C4AF}"/>
          </ac:spMkLst>
        </pc:spChg>
        <pc:spChg chg="add">
          <ac:chgData name="H.Cooper U1950913" userId="b7012940-6ed1-4c35-8f34-814b65e6ad13" providerId="ADAL" clId="{48166B34-47AD-43BD-8E3B-EEBD88A3B9CA}" dt="2020-05-13T10:49:44.161" v="279" actId="26606"/>
          <ac:spMkLst>
            <pc:docMk/>
            <pc:sldMk cId="1352305797" sldId="259"/>
            <ac:spMk id="16" creationId="{4F74D28C-3268-4E35-8EE1-D92CB4A85A7D}"/>
          </ac:spMkLst>
        </pc:spChg>
        <pc:spChg chg="add">
          <ac:chgData name="H.Cooper U1950913" userId="b7012940-6ed1-4c35-8f34-814b65e6ad13" providerId="ADAL" clId="{48166B34-47AD-43BD-8E3B-EEBD88A3B9CA}" dt="2020-05-13T10:49:44.161" v="279" actId="26606"/>
          <ac:spMkLst>
            <pc:docMk/>
            <pc:sldMk cId="1352305797" sldId="259"/>
            <ac:spMk id="18" creationId="{58D44E42-C462-4105-BC86-FE75B4E3C4AF}"/>
          </ac:spMkLst>
        </pc:spChg>
        <pc:picChg chg="add mod">
          <ac:chgData name="H.Cooper U1950913" userId="b7012940-6ed1-4c35-8f34-814b65e6ad13" providerId="ADAL" clId="{48166B34-47AD-43BD-8E3B-EEBD88A3B9CA}" dt="2020-05-13T10:48:50.980" v="271" actId="26606"/>
          <ac:picMkLst>
            <pc:docMk/>
            <pc:sldMk cId="1352305797" sldId="259"/>
            <ac:picMk id="4" creationId="{C578B99A-BC49-4D49-8CAB-BF7B351AA6F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335A9-E968-4C33-AB9E-F666B8063F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704BA4-AC35-4803-B4F4-918765809C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16DF8-DB7B-46AF-A9A1-74843CBAB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6D1C5-69F8-4194-948E-0F248531BF69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FDCCF-DEFE-4E0B-85C9-0009B5268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756FD-16E8-43F9-A748-04890D547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945AF-E811-48B4-B224-17BEC33122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410FF-7D8F-4CA6-9CC7-D21353A0F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4784CF-0863-4D76-9324-C902A2A415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1EB89-DB14-4427-9C9B-4062E01A7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6D1C5-69F8-4194-948E-0F248531BF69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F298F-3E5D-4AEF-B5D7-548511184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7AEB2F-AF33-4F62-89B7-7A3B6DF15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945AF-E811-48B4-B224-17BEC33122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439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5039DD-271C-4DC0-8282-0063742EB0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C2E84F-DC42-4392-9F03-11BBE97321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97532-2E11-4BB3-9F14-B007682C2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6D1C5-69F8-4194-948E-0F248531BF69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D21065-0B7B-4146-BA77-A306F0D82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12F812-B26B-4B0B-88F8-4E3FD3530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945AF-E811-48B4-B224-17BEC33122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609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5BC70-5EFD-4D4A-A229-3B47B31D5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50A67-2595-43AC-A79E-E46299DB7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52C15-4EC5-4E54-881E-722E0EF14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6D1C5-69F8-4194-948E-0F248531BF69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E7D83-3224-48A7-8968-5DF08DD1F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DC60DE-5891-426C-82CB-8D2B1E637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945AF-E811-48B4-B224-17BEC33122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391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B7104-F712-4ACC-BF10-EED80E297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2ECC3-3A12-409D-81A8-1CFEACDEC5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12A46F-BE62-4791-9B8F-39CA42A93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6D1C5-69F8-4194-948E-0F248531BF69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42B27-A945-4F42-AAD4-FB0C99016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22F80-1F8E-4B16-94CF-78678F19C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945AF-E811-48B4-B224-17BEC33122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262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BF9C9-C3C5-4EF2-906D-E8477E35B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0EF66-75B3-4EF0-8BEC-D8503D82AA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BE040D-4705-445D-9843-167DCBFBF4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A37D4A-E394-410E-AE4B-063A93BB1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6D1C5-69F8-4194-948E-0F248531BF69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EDB0CC-B540-42FF-86A6-45518759E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A31713-793D-486F-B7C0-2719A2D9E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945AF-E811-48B4-B224-17BEC33122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642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EF57C-2BFB-4515-AA85-447A66BF8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614F41-FD2D-4141-B9BD-8FB92B3F63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E4FBD1-104D-4808-833C-4B941BA207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282664-0290-430C-8E95-5E4A7C00E8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68E350-8A34-4471-9699-37B0291594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44CD5E-BF80-4E11-BE3B-67DAA124A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6D1C5-69F8-4194-948E-0F248531BF69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798CEE-048A-4680-BA20-9A9A3183C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DFC287-0A00-492C-8068-B71EF7ADB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945AF-E811-48B4-B224-17BEC33122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223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8E7D6-5F89-43D0-B5B6-AEF42D2DF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305A12-DD9B-4054-9900-21E87820F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6D1C5-69F8-4194-948E-0F248531BF69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0DD43E-78F7-4208-9367-33C582319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753487-ED88-45E3-859C-B4FCE8BE1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945AF-E811-48B4-B224-17BEC33122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197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564285-F2C5-4D0D-9B22-40E1430F7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6D1C5-69F8-4194-948E-0F248531BF69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058C24-9659-43AD-BB06-1969D997A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B7E917-E1BA-4F15-893C-9E13CF205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945AF-E811-48B4-B224-17BEC33122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498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9F767-44EC-4AE2-BB79-3962D7166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E09F6-D94E-4409-886A-B0BF5920B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05F1DB-F1E9-408F-80D8-7ABFBAC4C3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2FB9B1-B4BC-4EF9-BB44-597036AC1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6D1C5-69F8-4194-948E-0F248531BF69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AFAB42-F794-4CC4-B9B6-78EEF44A4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535BB9-AA99-417A-913C-46A574EA2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945AF-E811-48B4-B224-17BEC33122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351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BADC0-5B33-4FDF-B7C2-4477B232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38C2B2-730F-4CB3-B758-B744A32D06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22BA6B-672B-4DBB-B774-827DE22E98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85BBE2-762C-4C5D-BD9E-453FD8AC7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6D1C5-69F8-4194-948E-0F248531BF69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5B25CC-DC9B-4CF6-97AA-A64CDB1E3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F3FEE1-91F1-42E6-A79F-CC31B02E4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945AF-E811-48B4-B224-17BEC33122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625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0B9C34-6BE9-4E69-8439-9A68506C5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EA1CE5-5056-42E8-B6F1-9F4FD8F078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D0D1B-49AC-4466-A9E4-47E66A36C5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6D1C5-69F8-4194-948E-0F248531BF69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73CB1-4E19-4D43-B482-DEE57DA97E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15279-EB5A-403C-AA4E-8E9185C5D0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945AF-E811-48B4-B224-17BEC33122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143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ACE267-3FC8-4BFD-B042-8C5FFDF8A2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187980-ED49-4730-9C66-0CDE48ADE6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0" y="965200"/>
            <a:ext cx="10261600" cy="3564869"/>
          </a:xfrm>
        </p:spPr>
        <p:txBody>
          <a:bodyPr>
            <a:normAutofit/>
          </a:bodyPr>
          <a:lstStyle/>
          <a:p>
            <a:pPr algn="l"/>
            <a:r>
              <a:rPr lang="en-GB" sz="1150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THE RUIN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D693B1-19B6-47AC-939D-00CF5D26EF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0" y="4572002"/>
            <a:ext cx="10261600" cy="1202995"/>
          </a:xfrm>
        </p:spPr>
        <p:txBody>
          <a:bodyPr>
            <a:normAutofit/>
          </a:bodyPr>
          <a:lstStyle/>
          <a:p>
            <a:pPr algn="l"/>
            <a:r>
              <a:rPr lang="en-GB" sz="3200"/>
              <a:t>By Christian Williams </a:t>
            </a:r>
          </a:p>
        </p:txBody>
      </p:sp>
    </p:spTree>
    <p:extLst>
      <p:ext uri="{BB962C8B-B14F-4D97-AF65-F5344CB8AC3E}">
        <p14:creationId xmlns:p14="http://schemas.microsoft.com/office/powerpoint/2010/main" val="7785811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219B8-4FDF-421F-A447-EF1FB1247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4" y="2871982"/>
            <a:ext cx="4245428" cy="318168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1800" dirty="0"/>
              <a:t>There he was in an abandoned city. He pushed a safe off an overgrown sky scraper. There was a loud bang from the safe when it hit the floor. The door fell off. There was a holographic screen showing  information of the city haven.</a:t>
            </a:r>
          </a:p>
        </p:txBody>
      </p:sp>
      <p:sp>
        <p:nvSpPr>
          <p:cNvPr id="19" name="Freeform: Shape 14">
            <a:extLst>
              <a:ext uri="{FF2B5EF4-FFF2-40B4-BE49-F238E27FC236}">
                <a16:creationId xmlns:a16="http://schemas.microsoft.com/office/drawing/2014/main" id="{A86541C6-61B1-4DAA-B57A-EAF3F24F0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33310" y="1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CF82DF-7B8B-48E6-9B49-DBA6E30269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131"/>
          <a:stretch/>
        </p:blipFill>
        <p:spPr>
          <a:xfrm>
            <a:off x="5142944" y="3"/>
            <a:ext cx="6069184" cy="283978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3" y="106160"/>
                </a:lnTo>
                <a:cubicBezTo>
                  <a:pt x="5907891" y="1641596"/>
                  <a:pt x="4611168" y="2839783"/>
                  <a:pt x="3034592" y="2839783"/>
                </a:cubicBezTo>
                <a:cubicBezTo>
                  <a:pt x="1458016" y="2839783"/>
                  <a:pt x="161292" y="1641596"/>
                  <a:pt x="5360" y="106160"/>
                </a:cubicBezTo>
                <a:close/>
              </a:path>
            </a:pathLst>
          </a:custGeom>
        </p:spPr>
      </p:pic>
      <p:sp>
        <p:nvSpPr>
          <p:cNvPr id="20" name="Freeform: Shape 16">
            <a:extLst>
              <a:ext uri="{FF2B5EF4-FFF2-40B4-BE49-F238E27FC236}">
                <a16:creationId xmlns:a16="http://schemas.microsoft.com/office/drawing/2014/main" id="{71750011-2006-46BB-AFDE-C6E461752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93989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19601D-9075-4DEC-A2A2-35ED6A4381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642"/>
          <a:stretch/>
        </p:blipFill>
        <p:spPr>
          <a:xfrm>
            <a:off x="7190587" y="3124784"/>
            <a:ext cx="5001415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3044952" y="0"/>
                </a:moveTo>
                <a:cubicBezTo>
                  <a:pt x="3780687" y="0"/>
                  <a:pt x="4455477" y="260939"/>
                  <a:pt x="4981824" y="695319"/>
                </a:cubicBezTo>
                <a:lnTo>
                  <a:pt x="5001415" y="713124"/>
                </a:lnTo>
                <a:lnTo>
                  <a:pt x="5001415" y="3733214"/>
                </a:lnTo>
                <a:lnTo>
                  <a:pt x="81043" y="3733214"/>
                </a:lnTo>
                <a:lnTo>
                  <a:pt x="61862" y="3658617"/>
                </a:lnTo>
                <a:cubicBezTo>
                  <a:pt x="21301" y="3460397"/>
                  <a:pt x="0" y="3255162"/>
                  <a:pt x="0" y="3044952"/>
                </a:cubicBezTo>
                <a:cubicBezTo>
                  <a:pt x="0" y="1363271"/>
                  <a:pt x="1363271" y="0"/>
                  <a:pt x="304495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686476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49902-09AF-4F93-844D-D769D5F86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2576"/>
            <a:ext cx="6254496" cy="38587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He heard a noise but he didn’t know what it was. He turned both ways, didn’t see anything but suddenly a helicopter appeared he ran to his motorbike and drove for his life. The helicopter shot out two rockets which followed him until he blew them up.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A346B2-2A38-4987-9688-ECA70A1747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134" b="3266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7229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78B99A-BC49-4D49-8CAB-BF7B351AA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241" y="1136736"/>
            <a:ext cx="4105275" cy="311873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1BE2D-077D-4322-93A7-AC27B3FB9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8044" y="2871982"/>
            <a:ext cx="5006336" cy="318168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1800" dirty="0"/>
              <a:t>Then he got his </a:t>
            </a:r>
            <a:r>
              <a:rPr lang="en-GB" sz="1800"/>
              <a:t>electric sword </a:t>
            </a:r>
            <a:r>
              <a:rPr lang="en-GB" sz="1800" dirty="0"/>
              <a:t>and stabbed </a:t>
            </a:r>
            <a:r>
              <a:rPr lang="en-GB" sz="1800"/>
              <a:t>the helicopter, </a:t>
            </a:r>
            <a:r>
              <a:rPr lang="en-GB" sz="1800" dirty="0"/>
              <a:t>a</a:t>
            </a:r>
            <a:r>
              <a:rPr lang="en-GB" sz="1800"/>
              <a:t>nd </a:t>
            </a:r>
            <a:r>
              <a:rPr lang="en-GB" sz="1800" dirty="0"/>
              <a:t>then he drove home.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		THE END</a:t>
            </a:r>
          </a:p>
        </p:txBody>
      </p:sp>
    </p:spTree>
    <p:extLst>
      <p:ext uri="{BB962C8B-B14F-4D97-AF65-F5344CB8AC3E}">
        <p14:creationId xmlns:p14="http://schemas.microsoft.com/office/powerpoint/2010/main" val="13523057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528864AE767A478DDFA6100F5C2BA9" ma:contentTypeVersion="12" ma:contentTypeDescription="Create a new document." ma:contentTypeScope="" ma:versionID="e7a95afb99c85b07ae4147dfde9d0153">
  <xsd:schema xmlns:xsd="http://www.w3.org/2001/XMLSchema" xmlns:xs="http://www.w3.org/2001/XMLSchema" xmlns:p="http://schemas.microsoft.com/office/2006/metadata/properties" xmlns:ns3="b56b6b02-0e0b-40af-bd83-7eb1a2696b01" xmlns:ns4="02f92ce5-76bc-446a-bf53-370a5d100868" targetNamespace="http://schemas.microsoft.com/office/2006/metadata/properties" ma:root="true" ma:fieldsID="d76882df960534ea7ba02371ae3336bf" ns3:_="" ns4:_="">
    <xsd:import namespace="b56b6b02-0e0b-40af-bd83-7eb1a2696b01"/>
    <xsd:import namespace="02f92ce5-76bc-446a-bf53-370a5d10086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6b6b02-0e0b-40af-bd83-7eb1a2696b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f92ce5-76bc-446a-bf53-370a5d10086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F8147AA-EEC3-48F5-93BB-B7A4D3C1CB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6b6b02-0e0b-40af-bd83-7eb1a2696b01"/>
    <ds:schemaRef ds:uri="02f92ce5-76bc-446a-bf53-370a5d1008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C13C676-C2E3-427D-8E6A-32B72A2543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AE2FA5-3F06-4950-A1C3-375FB4A042EB}">
  <ds:schemaRefs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02f92ce5-76bc-446a-bf53-370a5d100868"/>
    <ds:schemaRef ds:uri="b56b6b02-0e0b-40af-bd83-7eb1a2696b0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2856</TotalTime>
  <Words>122</Words>
  <Application>Microsoft Office PowerPoint</Application>
  <PresentationFormat>Widescreen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THE RUIN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RUIN </dc:title>
  <dc:creator>Hazel</dc:creator>
  <cp:lastModifiedBy>Hazel</cp:lastModifiedBy>
  <cp:revision>1</cp:revision>
  <dcterms:created xsi:type="dcterms:W3CDTF">2020-05-13T10:49:44Z</dcterms:created>
  <dcterms:modified xsi:type="dcterms:W3CDTF">2020-05-15T10:26:19Z</dcterms:modified>
</cp:coreProperties>
</file>