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69" r:id="rId6"/>
    <p:sldId id="270" r:id="rId7"/>
    <p:sldId id="271" r:id="rId8"/>
    <p:sldId id="259" r:id="rId9"/>
    <p:sldId id="260" r:id="rId10"/>
    <p:sldId id="272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75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27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45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46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83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28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94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16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45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28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45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30FF6-729E-4612-B421-AEB55A8B3E77}" type="datetimeFigureOut">
              <a:rPr lang="en-GB" smtClean="0"/>
              <a:t>07/06/2020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5B16A-1679-46A7-A8A2-30F2967AF4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61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419479"/>
              </p:ext>
            </p:extLst>
          </p:nvPr>
        </p:nvGraphicFramePr>
        <p:xfrm>
          <a:off x="539552" y="1196750"/>
          <a:ext cx="8064896" cy="5328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88809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Day of the Week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Activity</a:t>
                      </a:r>
                      <a:endParaRPr lang="en-GB" sz="2400" dirty="0"/>
                    </a:p>
                  </a:txBody>
                  <a:tcPr anchor="ctr"/>
                </a:tc>
              </a:tr>
              <a:tr h="8880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Monday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Noughts &amp; Crosses</a:t>
                      </a:r>
                      <a:endParaRPr lang="en-GB" dirty="0"/>
                    </a:p>
                  </a:txBody>
                  <a:tcPr anchor="ctr"/>
                </a:tc>
              </a:tr>
              <a:tr h="8880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Tuesday</a:t>
                      </a:r>
                    </a:p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Wacky Gym – Mirror/Match</a:t>
                      </a:r>
                      <a:endParaRPr lang="en-GB" dirty="0"/>
                    </a:p>
                  </a:txBody>
                  <a:tcPr anchor="ctr"/>
                </a:tc>
              </a:tr>
              <a:tr h="8880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Wednesday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Bin/Bucket/Box Challenge</a:t>
                      </a:r>
                      <a:endParaRPr lang="en-GB" dirty="0"/>
                    </a:p>
                  </a:txBody>
                  <a:tcPr anchor="ctr"/>
                </a:tc>
              </a:tr>
              <a:tr h="8880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Thursday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Personal Train…yourself!</a:t>
                      </a:r>
                      <a:endParaRPr lang="en-GB" dirty="0"/>
                    </a:p>
                  </a:txBody>
                  <a:tcPr anchor="ctr"/>
                </a:tc>
              </a:tr>
              <a:tr h="8880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Friday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You choose!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116632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 smtClean="0"/>
              <a:t>Year Five</a:t>
            </a:r>
            <a:endParaRPr lang="en-GB" sz="4800" b="1" u="sng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24140"/>
            <a:ext cx="1512540" cy="151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40" y="-224140"/>
            <a:ext cx="1512540" cy="151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48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16340"/>
              </p:ext>
            </p:extLst>
          </p:nvPr>
        </p:nvGraphicFramePr>
        <p:xfrm>
          <a:off x="251520" y="332657"/>
          <a:ext cx="8712968" cy="6087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89495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Area you would like to improve: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8991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What exercises will you do to improve in</a:t>
                      </a:r>
                      <a:r>
                        <a:rPr lang="en-GB" baseline="0" dirty="0" smtClean="0"/>
                        <a:t> this area?</a:t>
                      </a:r>
                    </a:p>
                    <a:p>
                      <a:pPr algn="ctr"/>
                      <a:endParaRPr lang="en-GB" baseline="0" dirty="0" smtClean="0"/>
                    </a:p>
                    <a:p>
                      <a:pPr algn="l"/>
                      <a:r>
                        <a:rPr lang="en-GB" baseline="0" dirty="0" smtClean="0"/>
                        <a:t>REMEMBER: You must make sure your exercises will have an impact. </a:t>
                      </a:r>
                      <a:r>
                        <a:rPr lang="en-GB" baseline="0" dirty="0" err="1" smtClean="0"/>
                        <a:t>I.e</a:t>
                      </a:r>
                      <a:r>
                        <a:rPr lang="en-GB" baseline="0" dirty="0" smtClean="0"/>
                        <a:t> – If you want to improve your catching, don’t run laps of the garden!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89912">
                <a:tc>
                  <a:txBody>
                    <a:bodyPr/>
                    <a:lstStyle/>
                    <a:p>
                      <a:r>
                        <a:rPr lang="en-GB" dirty="0" smtClean="0"/>
                        <a:t>How many times will you do these</a:t>
                      </a:r>
                      <a:r>
                        <a:rPr lang="en-GB" baseline="0" dirty="0" smtClean="0"/>
                        <a:t> exercises?</a:t>
                      </a:r>
                    </a:p>
                    <a:p>
                      <a:endParaRPr lang="en-GB" baseline="0" dirty="0" smtClean="0"/>
                    </a:p>
                    <a:p>
                      <a:r>
                        <a:rPr lang="en-GB" baseline="0" dirty="0" smtClean="0"/>
                        <a:t>‘Reps’ means how many times you complete the action (10 press ups)</a:t>
                      </a:r>
                    </a:p>
                    <a:p>
                      <a:r>
                        <a:rPr lang="en-GB" dirty="0" smtClean="0"/>
                        <a:t>‘Sets’ mean how many times you’ll repeat</a:t>
                      </a:r>
                      <a:r>
                        <a:rPr lang="en-GB" baseline="0" dirty="0" smtClean="0"/>
                        <a:t> the actions (I’ll do 3 sets of 10 press ups = 3 x 10)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956">
                <a:tc>
                  <a:txBody>
                    <a:bodyPr/>
                    <a:lstStyle/>
                    <a:p>
                      <a:r>
                        <a:rPr lang="en-GB" dirty="0" smtClean="0"/>
                        <a:t>If you need to – how will you make it easier/harder?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4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Friday – You choose! 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Happy Friday</a:t>
            </a:r>
          </a:p>
          <a:p>
            <a:endParaRPr lang="en-GB" dirty="0"/>
          </a:p>
          <a:p>
            <a:r>
              <a:rPr lang="en-GB" dirty="0" smtClean="0"/>
              <a:t>Do whatever type of exercise you enjoy the most/feel like doing!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23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3912"/>
            <a:ext cx="8229600" cy="1143000"/>
          </a:xfrm>
        </p:spPr>
        <p:txBody>
          <a:bodyPr>
            <a:noAutofit/>
          </a:bodyPr>
          <a:lstStyle/>
          <a:p>
            <a:r>
              <a:rPr lang="en-GB" sz="6600" dirty="0" smtClean="0"/>
              <a:t>“I can do that…. What’s next?”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17098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44624"/>
            <a:ext cx="5688632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Tw Cen MT Condensed" panose="020B0606020104020203" pitchFamily="34" charset="0"/>
              </a:rPr>
              <a:t>Progressions: </a:t>
            </a:r>
            <a:r>
              <a:rPr lang="en-GB" sz="48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Balance</a:t>
            </a:r>
            <a:endParaRPr lang="en-GB" sz="4800" b="1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179512" y="1844824"/>
            <a:ext cx="576064" cy="4176464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-52536" y="5962054"/>
            <a:ext cx="10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Increase in Complexity</a:t>
            </a:r>
          </a:p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of Skill</a:t>
            </a:r>
            <a:endParaRPr lang="en-GB" dirty="0">
              <a:latin typeface="Tw Cen MT Condensed" panose="020B0606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628800"/>
            <a:ext cx="5760640" cy="48013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can maintain balance when performing a task on one leg (this applies when static or when moving) (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Develop through setting challenges where children must perform tasks on one leg. I.e – Throw and catch bean bag with alternate hands on one leg – Individual or as pairs</a:t>
            </a:r>
            <a:r>
              <a:rPr lang="en-GB" dirty="0" smtClean="0">
                <a:latin typeface="Tw Cen MT Condensed" panose="020B0606020104020203" pitchFamily="34" charset="0"/>
              </a:rPr>
              <a:t>)</a:t>
            </a:r>
            <a:endParaRPr lang="en-GB" dirty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can maintain their balance whilst standing on one foot (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Set time challenges, use apparatus to focus children. Encourage the children to look at something that is level with their eyes – ears govern our balance! Some children will initially find it easier balancing with a bend in their knee, allowing the Quadriceps to contract slightly and control their body</a:t>
            </a:r>
            <a:r>
              <a:rPr lang="en-GB" dirty="0" smtClean="0">
                <a:latin typeface="Tw Cen MT Condensed" panose="020B0606020104020203" pitchFamily="34" charset="0"/>
              </a:rPr>
              <a:t>)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 </a:t>
            </a:r>
            <a:endParaRPr lang="en-GB" dirty="0" smtClean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maintain their balance whilst standing in a stationary position and performing a task (2 feet) (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Develop by asking children to balance a bean bag on their shoulder&gt;back of hand&gt;head&gt;on head whilst holding arms out and touching nose with one hand</a:t>
            </a:r>
            <a:r>
              <a:rPr lang="en-GB" dirty="0" smtClean="0">
                <a:latin typeface="Tw Cen MT Condensed" panose="020B0606020104020203" pitchFamily="34" charset="0"/>
              </a:rPr>
              <a:t>)</a:t>
            </a:r>
            <a:endParaRPr lang="en-GB" dirty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maintain balance when standing in a stationary position on the floor (2 feet) (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Develop this skill through activities involving a ‘freeze’ </a:t>
            </a:r>
            <a:r>
              <a:rPr lang="en-GB" b="1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OR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 ask children to balance objects on particular parts of their body. I.e  - Bean Bag/Cone</a:t>
            </a:r>
            <a:r>
              <a:rPr lang="en-GB" dirty="0" smtClean="0">
                <a:latin typeface="Tw Cen MT Condensed" panose="020B0606020104020203" pitchFamily="34" charset="0"/>
              </a:rPr>
              <a:t>) </a:t>
            </a:r>
          </a:p>
        </p:txBody>
      </p:sp>
      <p:sp>
        <p:nvSpPr>
          <p:cNvPr id="8" name="AutoShape 2" descr="https://yyoxk3ahli522awz2214oxcb-wpengine.netdna-ssl.com/wp-content/uploads/2014/09/GMB-Back-Scale-572x41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AutoShape 4" descr="https://yyoxk3ahli522awz2214oxcb-wpengine.netdna-ssl.com/wp-content/uploads/2014/09/GMB-Back-Scale-572x415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Up Arrow 11"/>
          <p:cNvSpPr/>
          <p:nvPr/>
        </p:nvSpPr>
        <p:spPr>
          <a:xfrm>
            <a:off x="7812360" y="2564904"/>
            <a:ext cx="504056" cy="3168352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164288" y="3861048"/>
            <a:ext cx="18002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Tw Cen MT Condensed" panose="020B0606020104020203" pitchFamily="34" charset="0"/>
              </a:rPr>
              <a:t>As children develop their balance, ask them to hold their limbs further away from their core!</a:t>
            </a:r>
            <a:endParaRPr lang="en-GB" sz="1400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221739"/>
            <a:ext cx="5688632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Tw Cen MT Condensed" panose="020B0606020104020203" pitchFamily="34" charset="0"/>
              </a:rPr>
              <a:t>Progressions: </a:t>
            </a:r>
            <a:r>
              <a:rPr lang="en-GB" sz="48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Catching</a:t>
            </a:r>
            <a:endParaRPr lang="en-GB" sz="4800" b="1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35496" y="1713582"/>
            <a:ext cx="576064" cy="3947666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Up Arrow 5"/>
          <p:cNvSpPr/>
          <p:nvPr/>
        </p:nvSpPr>
        <p:spPr>
          <a:xfrm rot="5400000">
            <a:off x="4752020" y="2528899"/>
            <a:ext cx="576064" cy="7992888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-52536" y="5962054"/>
            <a:ext cx="10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Increase in Complexity</a:t>
            </a:r>
          </a:p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of Skill</a:t>
            </a:r>
            <a:endParaRPr lang="en-GB" dirty="0">
              <a:latin typeface="Tw Cen MT Condensed" panose="020B0606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700808"/>
            <a:ext cx="2736304" cy="39703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Standing – Using two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bags</a:t>
            </a:r>
            <a:r>
              <a:rPr lang="en-GB" dirty="0" smtClean="0">
                <a:latin typeface="Tw Cen MT Condensed" panose="020B0606020104020203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Standing – Practice catching with a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medium sized 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Resting on knee’s – Practice catching with a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medium sized 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Sitting – practice catching with a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medium sized ball</a:t>
            </a:r>
            <a:endParaRPr lang="en-GB" dirty="0">
              <a:solidFill>
                <a:srgbClr val="FFFF00"/>
              </a:solidFill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Standing – Practice catching with a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Resting on knee’s – Practice catching with a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</a:t>
            </a:r>
            <a:endParaRPr lang="en-GB" dirty="0">
              <a:solidFill>
                <a:srgbClr val="FF0000"/>
              </a:solidFill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Sitting – practice catching with a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 </a:t>
            </a:r>
            <a:r>
              <a:rPr lang="en-GB" dirty="0" smtClean="0">
                <a:latin typeface="Tw Cen MT Condensed" panose="020B0606020104020203" pitchFamily="34" charset="0"/>
              </a:rPr>
              <a:t>(doesn’t roll away!)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7674" y="1700808"/>
            <a:ext cx="2736304" cy="39703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Standing – Using two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bags</a:t>
            </a:r>
            <a:r>
              <a:rPr lang="en-GB" dirty="0" smtClean="0">
                <a:latin typeface="Tw Cen MT Condensed" panose="020B0606020104020203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Standing – Practice catching with a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medium sized 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Resting on knee’s – Practice catching with a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medium sized 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Sitting – practice catching with a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medium sized ball</a:t>
            </a:r>
            <a:endParaRPr lang="en-GB" dirty="0">
              <a:solidFill>
                <a:srgbClr val="FFFF00"/>
              </a:solidFill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Standing – Practice catching with a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Resting on knee’s – Practice catching with a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</a:t>
            </a:r>
            <a:endParaRPr lang="en-GB" dirty="0">
              <a:solidFill>
                <a:srgbClr val="FF0000"/>
              </a:solidFill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Sitting – practice catching with a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 </a:t>
            </a:r>
            <a:r>
              <a:rPr lang="en-GB" dirty="0" smtClean="0">
                <a:latin typeface="Tw Cen MT Condensed" panose="020B0606020104020203" pitchFamily="34" charset="0"/>
              </a:rPr>
              <a:t>(doesn’t roll away!)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8204" y="1713582"/>
            <a:ext cx="2866323" cy="39703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Large group working in a set space, one child acts as the DEF, the rest keep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ball</a:t>
            </a:r>
            <a:r>
              <a:rPr lang="en-GB" dirty="0" smtClean="0">
                <a:latin typeface="Tw Cen MT Condensed" panose="020B0606020104020203" pitchFamily="34" charset="0"/>
              </a:rPr>
              <a:t> away from DEF</a:t>
            </a:r>
            <a:endParaRPr lang="en-GB" dirty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Standing </a:t>
            </a:r>
            <a:r>
              <a:rPr lang="en-GB" dirty="0">
                <a:latin typeface="Tw Cen MT Condensed" panose="020B0606020104020203" pitchFamily="34" charset="0"/>
              </a:rPr>
              <a:t>in a circle, no adult in the middle, practice catching  with a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medium sized ball</a:t>
            </a:r>
            <a:endParaRPr lang="en-GB" dirty="0">
              <a:solidFill>
                <a:srgbClr val="FFFF00"/>
              </a:solidFill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 Cen MT Condensed" panose="020B0606020104020203" pitchFamily="34" charset="0"/>
              </a:rPr>
              <a:t>I</a:t>
            </a:r>
            <a:r>
              <a:rPr lang="en-GB" dirty="0" smtClean="0">
                <a:latin typeface="Tw Cen MT Condensed" panose="020B0606020104020203" pitchFamily="34" charset="0"/>
              </a:rPr>
              <a:t>n </a:t>
            </a:r>
            <a:r>
              <a:rPr lang="en-GB" dirty="0">
                <a:latin typeface="Tw Cen MT Condensed" panose="020B0606020104020203" pitchFamily="34" charset="0"/>
              </a:rPr>
              <a:t>a circle, </a:t>
            </a:r>
            <a:r>
              <a:rPr lang="en-GB" dirty="0" smtClean="0">
                <a:latin typeface="Tw Cen MT Condensed" panose="020B0606020104020203" pitchFamily="34" charset="0"/>
              </a:rPr>
              <a:t>no adult in middle, </a:t>
            </a:r>
            <a:r>
              <a:rPr lang="en-GB" dirty="0">
                <a:latin typeface="Tw Cen MT Condensed" panose="020B0606020104020203" pitchFamily="34" charset="0"/>
              </a:rPr>
              <a:t>practice </a:t>
            </a:r>
            <a:r>
              <a:rPr lang="en-GB" dirty="0" smtClean="0">
                <a:latin typeface="Tw Cen MT Condensed" panose="020B0606020104020203" pitchFamily="34" charset="0"/>
              </a:rPr>
              <a:t>catching </a:t>
            </a:r>
            <a:r>
              <a:rPr lang="en-GB" dirty="0">
                <a:latin typeface="Tw Cen MT Condensed" panose="020B0606020104020203" pitchFamily="34" charset="0"/>
              </a:rPr>
              <a:t>a </a:t>
            </a:r>
            <a:r>
              <a:rPr lang="en-GB" dirty="0">
                <a:solidFill>
                  <a:srgbClr val="FF0000"/>
                </a:solidFill>
                <a:latin typeface="Tw Cen MT Condensed" panose="020B0606020104020203" pitchFamily="34" charset="0"/>
              </a:rPr>
              <a:t>bean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bag</a:t>
            </a:r>
            <a:endParaRPr lang="en-GB" dirty="0" smtClean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 Cen MT Condensed" panose="020B0606020104020203" pitchFamily="34" charset="0"/>
              </a:rPr>
              <a:t>Standing in a circle, </a:t>
            </a:r>
            <a:r>
              <a:rPr lang="en-GB" dirty="0" smtClean="0">
                <a:latin typeface="Tw Cen MT Condensed" panose="020B0606020104020203" pitchFamily="34" charset="0"/>
              </a:rPr>
              <a:t>adult in the </a:t>
            </a:r>
            <a:r>
              <a:rPr lang="en-GB" dirty="0">
                <a:latin typeface="Tw Cen MT Condensed" panose="020B0606020104020203" pitchFamily="34" charset="0"/>
              </a:rPr>
              <a:t>middle, practice catching  with a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medium sized 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Standing in a circle, adult in the middle, practice catching  with a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640" y="5733256"/>
            <a:ext cx="129614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Individual</a:t>
            </a:r>
            <a:endParaRPr lang="en-GB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1960" y="5733256"/>
            <a:ext cx="129614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In Pairs</a:t>
            </a:r>
            <a:endParaRPr lang="en-GB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8264" y="5746030"/>
            <a:ext cx="14401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In a Small Group</a:t>
            </a:r>
            <a:endParaRPr lang="en-GB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44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44624"/>
            <a:ext cx="5688632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Tw Cen MT Condensed" panose="020B0606020104020203" pitchFamily="34" charset="0"/>
              </a:rPr>
              <a:t>Progressions: </a:t>
            </a:r>
            <a:r>
              <a:rPr lang="en-GB" sz="48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Running</a:t>
            </a:r>
          </a:p>
          <a:p>
            <a:pPr algn="ctr"/>
            <a:r>
              <a:rPr lang="en-GB" sz="48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&amp; Stopping</a:t>
            </a:r>
            <a:endParaRPr lang="en-GB" sz="4800" b="1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179512" y="1844824"/>
            <a:ext cx="576064" cy="4176464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-52536" y="5962054"/>
            <a:ext cx="10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Increase in Complexity</a:t>
            </a:r>
          </a:p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of Skill</a:t>
            </a:r>
            <a:endParaRPr lang="en-GB" dirty="0">
              <a:latin typeface="Tw Cen MT Condensed" panose="020B0606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1868046"/>
            <a:ext cx="6408712" cy="45243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maintain balance when moving fast in all directions &amp; changing directions. Children react to variables and maintain balance whilst moving in a range of directions and stopping with competency (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Development would now begin to integrate other factors such as another FMS – Kicking, Catching, Throwing, Jumping </a:t>
            </a:r>
            <a:r>
              <a:rPr lang="en-GB" dirty="0" err="1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etc</a:t>
            </a:r>
            <a:r>
              <a:rPr lang="en-GB" dirty="0" smtClean="0">
                <a:latin typeface="Tw Cen MT Condensed" panose="020B0606020104020203" pitchFamily="34" charset="0"/>
              </a:rPr>
              <a:t>)</a:t>
            </a:r>
          </a:p>
          <a:p>
            <a:endParaRPr lang="en-GB" dirty="0" smtClean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maintain their balance when changing direction in a regimented fashion, show an understanding that not crossing legs when changing direction helps them to maintain balance (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Development would then focus on activities/games requiring children dodging, chasing, avoiding moving objects/people</a:t>
            </a:r>
            <a:r>
              <a:rPr lang="en-GB" dirty="0" smtClean="0">
                <a:latin typeface="Tw Cen MT Condensed" panose="020B0606020104020203" pitchFamily="34" charset="0"/>
              </a:rPr>
              <a:t>)</a:t>
            </a:r>
          </a:p>
          <a:p>
            <a:endParaRPr lang="en-GB" dirty="0" smtClean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maintain their balance when moving forwards, show an understanding that bending at the knee helps them to stop quickly. Struggle to maintain balance when changing direction in a regimented fashion (I.e Running in &amp; out of cone slaloms)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show a clear in-balance when moving forwards at any pace faster than walking. Need to numerous steps when coming to a stop (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Development would focus on lots of activities/games requiring straight line running</a:t>
            </a:r>
            <a:r>
              <a:rPr lang="en-GB" dirty="0" smtClean="0">
                <a:latin typeface="Tw Cen MT Condensed" panose="020B06060201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92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221739"/>
            <a:ext cx="5688632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Tw Cen MT Condensed" panose="020B0606020104020203" pitchFamily="34" charset="0"/>
              </a:rPr>
              <a:t>Progressions: </a:t>
            </a:r>
            <a:r>
              <a:rPr lang="en-GB" sz="48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Throwing</a:t>
            </a:r>
            <a:endParaRPr lang="en-GB" sz="4800" b="1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35496" y="1713582"/>
            <a:ext cx="576064" cy="3947666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Up Arrow 5"/>
          <p:cNvSpPr/>
          <p:nvPr/>
        </p:nvSpPr>
        <p:spPr>
          <a:xfrm rot="5400000">
            <a:off x="4752020" y="2528899"/>
            <a:ext cx="576064" cy="7992888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-52536" y="5962054"/>
            <a:ext cx="10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Increase in Complexity</a:t>
            </a:r>
          </a:p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of Skill</a:t>
            </a:r>
            <a:endParaRPr lang="en-GB" dirty="0">
              <a:latin typeface="Tw Cen MT Condensed" panose="020B0606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485939"/>
            <a:ext cx="2808312" cy="42473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Can utilise the over-arm throw to throw to a target/area with moderate success (a greater distance away)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Begins to use the over-arm throw to throw over a greater 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Can throw objects under-arm to targets 3-4 metres away with moderate success</a:t>
            </a:r>
            <a:endParaRPr lang="en-GB" dirty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Can throw objects under-arm to targets 1-2 metres away with moderate success</a:t>
            </a:r>
            <a:endParaRPr lang="en-GB" dirty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Can throw objects under-arm in a general direction with a degree of success (i.e – Forwards)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80316" y="1484782"/>
            <a:ext cx="2594315" cy="42473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select appropriate types of throw, reacting to changing situations in game play successfully (bounce pass to avoid defender)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can use teaching points to successfully complete different types of throw on command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can list the teaching points of different types of throw</a:t>
            </a:r>
            <a:r>
              <a:rPr lang="en-GB" dirty="0">
                <a:latin typeface="Tw Cen MT Condensed" panose="020B0606020104020203" pitchFamily="34" charset="0"/>
              </a:rPr>
              <a:t> </a:t>
            </a:r>
            <a:r>
              <a:rPr lang="en-GB" dirty="0" smtClean="0">
                <a:latin typeface="Tw Cen MT Condensed" panose="020B0606020104020203" pitchFamily="34" charset="0"/>
              </a:rPr>
              <a:t>(I.e – How to perform a chest pass/bounce pass)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Takes part in activities using one type of throw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1640" y="5733256"/>
            <a:ext cx="129614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Individual</a:t>
            </a:r>
            <a:endParaRPr lang="en-GB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5733256"/>
            <a:ext cx="129614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In Pairs</a:t>
            </a:r>
            <a:endParaRPr lang="en-GB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8264" y="5746030"/>
            <a:ext cx="14401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Activity specific</a:t>
            </a:r>
            <a:endParaRPr lang="en-GB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3272" y="1484783"/>
            <a:ext cx="2990936" cy="42473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Can utilise the over-arm throw to throw to the chest with moderate success (a greater distance away)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Begins to use the over-arm throw to throw over a greater distance (close to partner’s chest)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Can throw objects under-arm to chest 3-4 metres away with moderate success</a:t>
            </a:r>
            <a:endParaRPr lang="en-GB" dirty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Can throw objects under-arm to chest 1-2 metres away with moderate success</a:t>
            </a:r>
            <a:endParaRPr lang="en-GB" dirty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Can throw objects under-arm in a general direction with a degree of success (i.e – Towards their partner)</a:t>
            </a:r>
          </a:p>
        </p:txBody>
      </p:sp>
    </p:spTree>
    <p:extLst>
      <p:ext uri="{BB962C8B-B14F-4D97-AF65-F5344CB8AC3E}">
        <p14:creationId xmlns:p14="http://schemas.microsoft.com/office/powerpoint/2010/main" val="21667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Monday – Noughts &amp; Crosses!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1745521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Split whoever is playing into two teams. Use t-shirts or towels as ‘bibs’ - ‘Noughts’ = Blue, ‘Crosses’ = Orange.</a:t>
            </a:r>
          </a:p>
          <a:p>
            <a:endParaRPr lang="en-GB" sz="2400" dirty="0"/>
          </a:p>
          <a:p>
            <a:r>
              <a:rPr lang="en-GB" sz="2400" dirty="0" smtClean="0"/>
              <a:t>You must run and place a ‘bib’ into a hoop, the aim is to get three bibs in a row! Good luck!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6"/>
          <a:stretch/>
        </p:blipFill>
        <p:spPr bwMode="auto">
          <a:xfrm>
            <a:off x="2452914" y="4268812"/>
            <a:ext cx="4654324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91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Tuesday – Wacky Gymnastics</a:t>
            </a:r>
            <a:endParaRPr lang="en-GB" dirty="0"/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179512" y="1700808"/>
            <a:ext cx="878497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 dirty="0" smtClean="0">
                <a:latin typeface="+mn-lt"/>
              </a:rPr>
              <a:t>We know you might be a little squished for space at the moment, but on Tuesday’s your challenge is your own Gymnastics challenge.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3000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 dirty="0" smtClean="0">
                <a:latin typeface="+mn-lt"/>
              </a:rPr>
              <a:t>You’ll need a partner for this challenge. Your challenge is to complete mirrored or matched balances in peculiar clothes or in peculiar places in your house (staying safe please!)</a:t>
            </a:r>
            <a:endParaRPr lang="en-GB" altLang="en-US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375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I do that?</a:t>
            </a:r>
            <a:endParaRPr lang="en-GB" dirty="0"/>
          </a:p>
        </p:txBody>
      </p:sp>
      <p:pic>
        <p:nvPicPr>
          <p:cNvPr id="5" name="Picture 2" descr="Image result for mirror in gymnast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317" y="3675907"/>
            <a:ext cx="1726571" cy="11932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9" t="23619" r="49687" b="59904"/>
          <a:stretch/>
        </p:blipFill>
        <p:spPr bwMode="auto">
          <a:xfrm>
            <a:off x="5652120" y="3717032"/>
            <a:ext cx="2232248" cy="1209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03648" y="2254114"/>
            <a:ext cx="252028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 smtClean="0"/>
              <a:t>Mirror (Symmetrical)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432232" y="2256548"/>
            <a:ext cx="252028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 smtClean="0"/>
              <a:t>Match (Exactly the same movement)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1792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952896"/>
            <a:ext cx="9186863" cy="593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-4737"/>
            <a:ext cx="612068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dirty="0"/>
              <a:t>2</a:t>
            </a:r>
            <a:r>
              <a:rPr lang="en-GB" sz="4400" dirty="0" smtClean="0"/>
              <a:t> Point Balances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3475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952896"/>
            <a:ext cx="9186863" cy="593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116632"/>
            <a:ext cx="612068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dirty="0" smtClean="0"/>
              <a:t>3 Point Balances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0016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952896"/>
            <a:ext cx="9186863" cy="593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116632"/>
            <a:ext cx="612068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dirty="0"/>
              <a:t>4</a:t>
            </a:r>
            <a:r>
              <a:rPr lang="en-GB" sz="4400" dirty="0" smtClean="0"/>
              <a:t> Point Balances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06147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Wednesday </a:t>
            </a:r>
            <a:r>
              <a:rPr lang="en-GB" dirty="0"/>
              <a:t>–  Bin/Bucket/Box Challenge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0324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 smtClean="0"/>
              <a:t>Pick a sport that you enjoy (and that you have the equipment for). It could be Netball, Rugby, Hockey Basketball</a:t>
            </a:r>
            <a:r>
              <a:rPr lang="en-GB" sz="3000" dirty="0"/>
              <a:t> </a:t>
            </a:r>
            <a:r>
              <a:rPr lang="en-GB" sz="3000" dirty="0" smtClean="0"/>
              <a:t>or Football.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 smtClean="0"/>
              <a:t>The aim of the challenge is basically to shoot or pass the ball of that sport into a small container.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 smtClean="0"/>
              <a:t>The purpose is to show off your skills – so do it in the most flamboyant way you can manage! </a:t>
            </a:r>
          </a:p>
        </p:txBody>
      </p:sp>
    </p:spTree>
    <p:extLst>
      <p:ext uri="{BB962C8B-B14F-4D97-AF65-F5344CB8AC3E}">
        <p14:creationId xmlns:p14="http://schemas.microsoft.com/office/powerpoint/2010/main" val="426920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Thursday – Personal Train… yourself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79512" y="1678156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Is there one area in P.E that you would like to improve?</a:t>
            </a: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/>
          </a:p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Maybe you would like to improve your catching?</a:t>
            </a: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/>
          </a:p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Maybe you would like to get a little faster?</a:t>
            </a: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/>
          </a:p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Maybe you would like to be able to compete for a little longer? (Not get tired as fast)</a:t>
            </a: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/>
          </a:p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Well on Thursdays your challenge is to design your own training regime to help you to improve on an area of your choice.</a:t>
            </a: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/>
          </a:p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Congratulations you are now a personal trainer!....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65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1371</Words>
  <Application>Microsoft Office PowerPoint</Application>
  <PresentationFormat>On-screen Show (4:3)</PresentationFormat>
  <Paragraphs>122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Monday – Noughts &amp; Crosses!  </vt:lpstr>
      <vt:lpstr>Tuesday – Wacky Gymnastics</vt:lpstr>
      <vt:lpstr>How do I do that?</vt:lpstr>
      <vt:lpstr>PowerPoint Presentation</vt:lpstr>
      <vt:lpstr>PowerPoint Presentation</vt:lpstr>
      <vt:lpstr>PowerPoint Presentation</vt:lpstr>
      <vt:lpstr>Wednesday –  Bin/Bucket/Box Challenge </vt:lpstr>
      <vt:lpstr>Thursday – Personal Train… yourself </vt:lpstr>
      <vt:lpstr>PowerPoint Presentation</vt:lpstr>
      <vt:lpstr>Friday – You choose! </vt:lpstr>
      <vt:lpstr>“I can do that…. What’s next?”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Lucy Crompton</cp:lastModifiedBy>
  <cp:revision>47</cp:revision>
  <dcterms:created xsi:type="dcterms:W3CDTF">2020-03-30T14:35:53Z</dcterms:created>
  <dcterms:modified xsi:type="dcterms:W3CDTF">2020-06-07T18:55:29Z</dcterms:modified>
</cp:coreProperties>
</file>