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59" r:id="rId8"/>
    <p:sldId id="260" r:id="rId9"/>
    <p:sldId id="272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75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278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45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46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832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28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947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16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45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28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30FF6-729E-4612-B421-AEB55A8B3E77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5B16A-1679-46A7-A8A2-30F2967AF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445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30FF6-729E-4612-B421-AEB55A8B3E77}" type="datetimeFigureOut">
              <a:rPr lang="en-GB" smtClean="0"/>
              <a:t>07/06/2020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5B16A-1679-46A7-A8A2-30F2967AF48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61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user/thebodycoach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161447"/>
              </p:ext>
            </p:extLst>
          </p:nvPr>
        </p:nvGraphicFramePr>
        <p:xfrm>
          <a:off x="539552" y="1196750"/>
          <a:ext cx="8064896" cy="5328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Day of the Week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Activity</a:t>
                      </a:r>
                      <a:endParaRPr lang="en-GB" sz="2400" dirty="0"/>
                    </a:p>
                  </a:txBody>
                  <a:tcPr anchor="ctr"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Monday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Rock, Paper, Scissors – Duel!</a:t>
                      </a:r>
                      <a:endParaRPr lang="en-GB" dirty="0"/>
                    </a:p>
                  </a:txBody>
                  <a:tcPr anchor="ctr"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Tuesday</a:t>
                      </a:r>
                    </a:p>
                    <a:p>
                      <a:pPr algn="ctr"/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Gymnastics Routine</a:t>
                      </a:r>
                      <a:endParaRPr lang="en-GB" dirty="0"/>
                    </a:p>
                  </a:txBody>
                  <a:tcPr anchor="ctr"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Wednesday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 or Under</a:t>
                      </a:r>
                      <a:endParaRPr lang="en-GB" dirty="0"/>
                    </a:p>
                  </a:txBody>
                  <a:tcPr anchor="ctr"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Thursday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Heart Rate Challenge</a:t>
                      </a:r>
                      <a:endParaRPr lang="en-GB" dirty="0"/>
                    </a:p>
                  </a:txBody>
                  <a:tcPr anchor="ctr"/>
                </a:tc>
              </a:tr>
              <a:tr h="88809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Friday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Joe Wicks – Fancy Dress Style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116632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u="sng" dirty="0" smtClean="0"/>
              <a:t>Year Four</a:t>
            </a:r>
            <a:endParaRPr lang="en-GB" sz="4800" b="1" u="sng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24140"/>
            <a:ext cx="1512540" cy="151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40" y="-224140"/>
            <a:ext cx="1512540" cy="151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4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Friday – Joe Wicks Fancy Dress 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On Friday Joe Wicks encourages people to dress up and join in with his online work outs.</a:t>
            </a:r>
            <a:endParaRPr lang="en-GB" dirty="0"/>
          </a:p>
          <a:p>
            <a:r>
              <a:rPr lang="en-GB" dirty="0" smtClean="0"/>
              <a:t>Dress up and get moving. Enjoy!</a:t>
            </a:r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www.youtube.com/user/thebodycoach1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2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3912"/>
            <a:ext cx="8229600" cy="1143000"/>
          </a:xfrm>
        </p:spPr>
        <p:txBody>
          <a:bodyPr>
            <a:noAutofit/>
          </a:bodyPr>
          <a:lstStyle/>
          <a:p>
            <a:r>
              <a:rPr lang="en-GB" sz="6600" dirty="0" smtClean="0"/>
              <a:t>“I can do that…. What’s next?”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117098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4624"/>
            <a:ext cx="568863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Tw Cen MT Condensed" panose="020B0606020104020203" pitchFamily="34" charset="0"/>
              </a:rPr>
              <a:t>Progressions: </a:t>
            </a:r>
            <a:r>
              <a:rPr lang="en-GB" sz="4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Balance</a:t>
            </a:r>
            <a:endParaRPr lang="en-GB" sz="48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179512" y="1844824"/>
            <a:ext cx="576064" cy="4176464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-52536" y="5962054"/>
            <a:ext cx="10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Increase in Complexity</a:t>
            </a:r>
          </a:p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of Skill</a:t>
            </a: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628800"/>
            <a:ext cx="5760640" cy="48013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can maintain balance when performing a task on one leg (this applies when static or when moving)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 through setting challenges where children must perform tasks on one leg. I.e – Throw and catch bean bag with alternate hands on one leg – Individual or as pairs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can maintain their balance whilst standing on one foot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Set time challenges, use apparatus to focus children. Encourage the children to look at something that is level with their eyes – ears govern our balance! Some children will initially find it easier balancing with a bend in their knee, allowing the Quadriceps to contract slightly and control their body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 </a:t>
            </a:r>
            <a:endParaRPr lang="en-GB" dirty="0" smtClean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maintain their balance whilst standing in a stationary position and performing a task (2 feet)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 by asking children to balance a bean bag on their shoulder&gt;back of hand&gt;head&gt;on head whilst holding arms out and touching nose with one hand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maintain balance when standing in a stationary position on the floor (2 feet)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 this skill through activities involving a ‘freeze’ </a:t>
            </a:r>
            <a:r>
              <a:rPr lang="en-GB" b="1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OR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 ask children to balance objects on particular parts of their body. I.e  - Bean Bag/Cone</a:t>
            </a:r>
            <a:r>
              <a:rPr lang="en-GB" dirty="0" smtClean="0">
                <a:latin typeface="Tw Cen MT Condensed" panose="020B0606020104020203" pitchFamily="34" charset="0"/>
              </a:rPr>
              <a:t>) </a:t>
            </a:r>
          </a:p>
        </p:txBody>
      </p:sp>
      <p:sp>
        <p:nvSpPr>
          <p:cNvPr id="8" name="AutoShape 2" descr="https://yyoxk3ahli522awz2214oxcb-wpengine.netdna-ssl.com/wp-content/uploads/2014/09/GMB-Back-Scale-572x41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" name="AutoShape 4" descr="https://yyoxk3ahli522awz2214oxcb-wpengine.netdna-ssl.com/wp-content/uploads/2014/09/GMB-Back-Scale-572x415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" name="Picture 6" descr="http://photos.demandstudios.com/12/55/fotolia_4629272_X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6" t="16554" r="33789" b="4013"/>
          <a:stretch/>
        </p:blipFill>
        <p:spPr bwMode="auto">
          <a:xfrm>
            <a:off x="7593528" y="1700808"/>
            <a:ext cx="101092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9" descr="C:\Users\craig\Documents\Newman Catholic Collegiate\Pictures\New folder\IMG_01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1151" r="5202" b="32150"/>
          <a:stretch>
            <a:fillRect/>
          </a:stretch>
        </p:blipFill>
        <p:spPr bwMode="auto">
          <a:xfrm>
            <a:off x="7391149" y="5000970"/>
            <a:ext cx="1429323" cy="130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Up Arrow 11"/>
          <p:cNvSpPr/>
          <p:nvPr/>
        </p:nvSpPr>
        <p:spPr>
          <a:xfrm>
            <a:off x="7812360" y="2924944"/>
            <a:ext cx="504056" cy="1944216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164288" y="3501008"/>
            <a:ext cx="18002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Tw Cen MT Condensed" panose="020B0606020104020203" pitchFamily="34" charset="0"/>
              </a:rPr>
              <a:t>As children develop their balance, ask them to hold their limbs further away from their core!</a:t>
            </a:r>
            <a:endParaRPr lang="en-GB" sz="14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1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21739"/>
            <a:ext cx="568863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Tw Cen MT Condensed" panose="020B0606020104020203" pitchFamily="34" charset="0"/>
              </a:rPr>
              <a:t>Progressions: </a:t>
            </a:r>
            <a:r>
              <a:rPr lang="en-GB" sz="4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Catching</a:t>
            </a:r>
            <a:endParaRPr lang="en-GB" sz="48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35496" y="1713582"/>
            <a:ext cx="576064" cy="3947666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Up Arrow 5"/>
          <p:cNvSpPr/>
          <p:nvPr/>
        </p:nvSpPr>
        <p:spPr>
          <a:xfrm rot="5400000">
            <a:off x="4752020" y="2528899"/>
            <a:ext cx="576064" cy="7992888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52536" y="5962054"/>
            <a:ext cx="10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Increase in Complexity</a:t>
            </a:r>
          </a:p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of Skill</a:t>
            </a: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700808"/>
            <a:ext cx="2736304" cy="39703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Using two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bags</a:t>
            </a:r>
            <a:r>
              <a:rPr lang="en-GB" dirty="0" smtClean="0">
                <a:latin typeface="Tw Cen MT Condensed" panose="020B0606020104020203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Resting on knee’s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Sitting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  <a:endParaRPr lang="en-GB" dirty="0">
              <a:solidFill>
                <a:srgbClr val="FFFF00"/>
              </a:solidFill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Resting on knee’s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</a:t>
            </a:r>
            <a:endParaRPr lang="en-GB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Sitting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 </a:t>
            </a:r>
            <a:r>
              <a:rPr lang="en-GB" dirty="0" smtClean="0">
                <a:latin typeface="Tw Cen MT Condensed" panose="020B0606020104020203" pitchFamily="34" charset="0"/>
              </a:rPr>
              <a:t>(doesn’t roll away!)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7674" y="1700808"/>
            <a:ext cx="2736304" cy="39703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Using two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bags</a:t>
            </a:r>
            <a:r>
              <a:rPr lang="en-GB" dirty="0" smtClean="0">
                <a:latin typeface="Tw Cen MT Condensed" panose="020B0606020104020203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Resting on knee’s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Sitting – practice catching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  <a:endParaRPr lang="en-GB" dirty="0">
              <a:solidFill>
                <a:srgbClr val="FFFF00"/>
              </a:solidFill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Resting on knee’s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</a:t>
            </a:r>
            <a:endParaRPr lang="en-GB" dirty="0">
              <a:solidFill>
                <a:srgbClr val="FF0000"/>
              </a:solidFill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Sitting – practice catching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 </a:t>
            </a:r>
            <a:r>
              <a:rPr lang="en-GB" dirty="0" smtClean="0">
                <a:latin typeface="Tw Cen MT Condensed" panose="020B0606020104020203" pitchFamily="34" charset="0"/>
              </a:rPr>
              <a:t>(doesn’t roll away!)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8204" y="1713582"/>
            <a:ext cx="2866323" cy="39703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Large group working in a set space, one child acts as the DEF, the rest keep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ball</a:t>
            </a:r>
            <a:r>
              <a:rPr lang="en-GB" dirty="0" smtClean="0">
                <a:latin typeface="Tw Cen MT Condensed" panose="020B0606020104020203" pitchFamily="34" charset="0"/>
              </a:rPr>
              <a:t> away from DEF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</a:t>
            </a:r>
            <a:r>
              <a:rPr lang="en-GB" dirty="0">
                <a:latin typeface="Tw Cen MT Condensed" panose="020B0606020104020203" pitchFamily="34" charset="0"/>
              </a:rPr>
              <a:t>in a circle, no adult in the middle, practice catching 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  <a:endParaRPr lang="en-GB" dirty="0">
              <a:solidFill>
                <a:srgbClr val="FFFF00"/>
              </a:solidFill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 Cen MT Condensed" panose="020B0606020104020203" pitchFamily="34" charset="0"/>
              </a:rPr>
              <a:t>I</a:t>
            </a:r>
            <a:r>
              <a:rPr lang="en-GB" dirty="0" smtClean="0">
                <a:latin typeface="Tw Cen MT Condensed" panose="020B0606020104020203" pitchFamily="34" charset="0"/>
              </a:rPr>
              <a:t>n </a:t>
            </a:r>
            <a:r>
              <a:rPr lang="en-GB" dirty="0">
                <a:latin typeface="Tw Cen MT Condensed" panose="020B0606020104020203" pitchFamily="34" charset="0"/>
              </a:rPr>
              <a:t>a circle, </a:t>
            </a:r>
            <a:r>
              <a:rPr lang="en-GB" dirty="0" smtClean="0">
                <a:latin typeface="Tw Cen MT Condensed" panose="020B0606020104020203" pitchFamily="34" charset="0"/>
              </a:rPr>
              <a:t>no adult in middle, </a:t>
            </a:r>
            <a:r>
              <a:rPr lang="en-GB" dirty="0">
                <a:latin typeface="Tw Cen MT Condensed" panose="020B0606020104020203" pitchFamily="34" charset="0"/>
              </a:rPr>
              <a:t>practice </a:t>
            </a:r>
            <a:r>
              <a:rPr lang="en-GB" dirty="0" smtClean="0">
                <a:latin typeface="Tw Cen MT Condensed" panose="020B0606020104020203" pitchFamily="34" charset="0"/>
              </a:rPr>
              <a:t>catching </a:t>
            </a:r>
            <a:r>
              <a:rPr lang="en-GB" dirty="0">
                <a:latin typeface="Tw Cen MT Condensed" panose="020B0606020104020203" pitchFamily="34" charset="0"/>
              </a:rPr>
              <a:t>a </a:t>
            </a:r>
            <a:r>
              <a:rPr lang="en-GB" dirty="0">
                <a:solidFill>
                  <a:srgbClr val="FF0000"/>
                </a:solidFill>
                <a:latin typeface="Tw Cen MT Condensed" panose="020B0606020104020203" pitchFamily="34" charset="0"/>
              </a:rPr>
              <a:t>bean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bag</a:t>
            </a:r>
            <a:endParaRPr lang="en-GB" dirty="0" smtClean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w Cen MT Condensed" panose="020B0606020104020203" pitchFamily="34" charset="0"/>
              </a:rPr>
              <a:t>Standing in a circle, </a:t>
            </a:r>
            <a:r>
              <a:rPr lang="en-GB" dirty="0" smtClean="0">
                <a:latin typeface="Tw Cen MT Condensed" panose="020B0606020104020203" pitchFamily="34" charset="0"/>
              </a:rPr>
              <a:t>adult in the </a:t>
            </a:r>
            <a:r>
              <a:rPr lang="en-GB" dirty="0">
                <a:latin typeface="Tw Cen MT Condensed" panose="020B0606020104020203" pitchFamily="34" charset="0"/>
              </a:rPr>
              <a:t>middle, practice catching  with a </a:t>
            </a:r>
            <a:r>
              <a:rPr lang="en-GB" dirty="0" smtClean="0">
                <a:solidFill>
                  <a:srgbClr val="FFFF00"/>
                </a:solidFill>
                <a:latin typeface="Tw Cen MT Condensed" panose="020B0606020104020203" pitchFamily="34" charset="0"/>
              </a:rPr>
              <a:t>medium sized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Standing in a circle, adult in the middle, practice catching  with a 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bean bag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640" y="5733256"/>
            <a:ext cx="12961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Individual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5733256"/>
            <a:ext cx="12961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In Pairs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8264" y="5746030"/>
            <a:ext cx="14401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In a Small Group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4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44624"/>
            <a:ext cx="5688632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Tw Cen MT Condensed" panose="020B0606020104020203" pitchFamily="34" charset="0"/>
              </a:rPr>
              <a:t>Progressions: </a:t>
            </a:r>
            <a:r>
              <a:rPr lang="en-GB" sz="4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Running</a:t>
            </a:r>
          </a:p>
          <a:p>
            <a:pPr algn="ctr"/>
            <a:r>
              <a:rPr lang="en-GB" sz="4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&amp; Stopping</a:t>
            </a:r>
            <a:endParaRPr lang="en-GB" sz="48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179512" y="1844824"/>
            <a:ext cx="576064" cy="4176464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-52536" y="5962054"/>
            <a:ext cx="10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Increase in Complexity</a:t>
            </a:r>
          </a:p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of Skill</a:t>
            </a: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1868046"/>
            <a:ext cx="5760640" cy="48013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maintain balance when moving fast in all directions &amp; changing directions. Children react to variables and maintain balance whilst moving in a range of directions and stopping with competency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Development would now begin to integrate other factors such as another FMS – Kicking, Catching, Throwing, Jumping etc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maintain their balance when changing direction in a regimented fashion, show an understanding that not crossing legs when changing direction helps them to maintain balance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Development would then focus on activities/games requiring children dodging, chasing, avoiding moving objects/people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maintain their balance when moving forwards, show an understanding that bending at the knee helps them to stop quickly. Struggle to maintain balance when changing direction in a regimented fashion (I.e Running in &amp; out of cone slaloms)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show a clear in-balance when moving forwards at any pace faster than walking. Need to numerous steps when coming to a stop (</a:t>
            </a:r>
            <a:r>
              <a:rPr lang="en-GB" dirty="0" smtClean="0">
                <a:solidFill>
                  <a:srgbClr val="FF0000"/>
                </a:solidFill>
                <a:latin typeface="Tw Cen MT Condensed" panose="020B0606020104020203" pitchFamily="34" charset="0"/>
              </a:rPr>
              <a:t>Development would focus on lots of activities/games requiring straight line running</a:t>
            </a:r>
            <a:r>
              <a:rPr lang="en-GB" dirty="0" smtClean="0">
                <a:latin typeface="Tw Cen MT Condensed" panose="020B0606020104020203" pitchFamily="34" charset="0"/>
              </a:rPr>
              <a:t>)</a:t>
            </a:r>
          </a:p>
        </p:txBody>
      </p:sp>
      <p:pic>
        <p:nvPicPr>
          <p:cNvPr id="8" name="Picture 2" descr="http://cdn.coresites.factorymedia.com/skiunion/wp-content/uploads/2009/11/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7" t="59864" r="62915"/>
          <a:stretch/>
        </p:blipFill>
        <p:spPr bwMode="auto">
          <a:xfrm>
            <a:off x="7236296" y="4837001"/>
            <a:ext cx="1251656" cy="1689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ultiply 8"/>
          <p:cNvSpPr/>
          <p:nvPr/>
        </p:nvSpPr>
        <p:spPr>
          <a:xfrm>
            <a:off x="8324428" y="5805264"/>
            <a:ext cx="712068" cy="79208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4" descr="http://4.bp.blogspot.com/-OuK2PcQ8iwg/VD7c1xa7xTI/AAAAAAAAAq4/o0q2yZ2q-f0/s1600/athleti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0" t="54632" r="22891" b="11645"/>
          <a:stretch/>
        </p:blipFill>
        <p:spPr bwMode="auto">
          <a:xfrm>
            <a:off x="7215369" y="2492896"/>
            <a:ext cx="1317071" cy="1204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vignette1.wikia.nocookie.net/tibia/images/2/29/Tick.png/revision/20140104123244?path-prefix=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049352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56784" y="3933056"/>
            <a:ext cx="205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When changing direction DON’T cross your feet! </a:t>
            </a:r>
            <a:endParaRPr lang="en-GB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3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221739"/>
            <a:ext cx="5688632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latin typeface="Tw Cen MT Condensed" panose="020B0606020104020203" pitchFamily="34" charset="0"/>
              </a:rPr>
              <a:t>Progressions: </a:t>
            </a:r>
            <a:r>
              <a:rPr lang="en-GB" sz="4800" b="1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Throwing</a:t>
            </a:r>
            <a:endParaRPr lang="en-GB" sz="4800" b="1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35496" y="1713582"/>
            <a:ext cx="576064" cy="3947666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Up Arrow 5"/>
          <p:cNvSpPr/>
          <p:nvPr/>
        </p:nvSpPr>
        <p:spPr>
          <a:xfrm rot="5400000">
            <a:off x="4752020" y="2528899"/>
            <a:ext cx="576064" cy="7992888"/>
          </a:xfrm>
          <a:prstGeom prst="up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-52536" y="5962054"/>
            <a:ext cx="10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Increase in Complexity</a:t>
            </a:r>
          </a:p>
          <a:p>
            <a:pPr algn="ctr"/>
            <a:r>
              <a:rPr lang="en-GB" dirty="0" smtClean="0">
                <a:latin typeface="Tw Cen MT Condensed" panose="020B0606020104020203" pitchFamily="34" charset="0"/>
              </a:rPr>
              <a:t>of Skill</a:t>
            </a:r>
            <a:endParaRPr lang="en-GB" dirty="0">
              <a:latin typeface="Tw Cen MT Condensed" panose="020B06060201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485939"/>
            <a:ext cx="2808312" cy="42473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utilise the over-arm throw to throw to a target/area with moderate success (a greater distance away)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Begins to use the over-arm throw to throw over a greater distance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to targets 3-4 metres away with moderate success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to targets 1-2 metres away with moderate success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in a general direction with a degree of success (i.e – Forwards)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80316" y="1484782"/>
            <a:ext cx="2594315" cy="42473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select appropriate types of throw, reacting to changing situations in game play successfully (bounce pass to avoid defender)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can use teaching points to successfully complete different types of throw on command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Children can list the teaching points of different types of throw</a:t>
            </a:r>
            <a:r>
              <a:rPr lang="en-GB" dirty="0">
                <a:latin typeface="Tw Cen MT Condensed" panose="020B0606020104020203" pitchFamily="34" charset="0"/>
              </a:rPr>
              <a:t> </a:t>
            </a:r>
            <a:r>
              <a:rPr lang="en-GB" dirty="0" smtClean="0">
                <a:latin typeface="Tw Cen MT Condensed" panose="020B0606020104020203" pitchFamily="34" charset="0"/>
              </a:rPr>
              <a:t>(I.e – How to perform a chest pass/bounce pass)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Takes part in activities using one type of throw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31640" y="5733256"/>
            <a:ext cx="12961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Individual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5733256"/>
            <a:ext cx="129614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In Pairs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48264" y="5746030"/>
            <a:ext cx="144016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Activity specific</a:t>
            </a:r>
            <a:endParaRPr lang="en-GB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3272" y="1484783"/>
            <a:ext cx="2990936" cy="42473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utilise the over-arm throw to throw to the chest with moderate success (a greater distance away)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Begins to use the over-arm throw to throw over a greater distance (close to partner’s chest)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to chest 3-4 metres away with moderate success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to chest 1-2 metres away with moderate success</a:t>
            </a:r>
            <a:endParaRPr lang="en-GB" dirty="0">
              <a:latin typeface="Tw Cen MT Condensed" panose="020B0606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Tw Cen MT Condensed" panose="020B0606020104020203" pitchFamily="34" charset="0"/>
              </a:rPr>
              <a:t>Can throw objects under-arm in a general direction with a degree of success (i.e – Towards their partner)</a:t>
            </a:r>
          </a:p>
        </p:txBody>
      </p:sp>
    </p:spTree>
    <p:extLst>
      <p:ext uri="{BB962C8B-B14F-4D97-AF65-F5344CB8AC3E}">
        <p14:creationId xmlns:p14="http://schemas.microsoft.com/office/powerpoint/2010/main" val="21667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Monday – Rock, Paper, Scissors – Duel!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179512" y="1344825"/>
            <a:ext cx="878497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 smtClean="0">
                <a:latin typeface="+mn-lt"/>
              </a:rPr>
              <a:t>Find someone to play against. Challenge them to a game of Rock, Paper, Scissors whoever wins gets to decide a physical forfeit for their opponent!</a:t>
            </a:r>
            <a:endParaRPr lang="en-GB" altLang="en-US" sz="3000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84984"/>
            <a:ext cx="4176464" cy="2929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91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Tuesday –Gymnastics routine!  </a:t>
            </a:r>
            <a:endParaRPr lang="en-GB" dirty="0"/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179512" y="1124744"/>
            <a:ext cx="878497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 smtClean="0">
                <a:latin typeface="+mn-lt"/>
              </a:rPr>
              <a:t>We know you might be a little squished for space at the moment, but on Tuesday’s your challenge is to create your own Gymnastics challenge. Aim for 4-5 balances completed in succession.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30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 smtClean="0">
                <a:latin typeface="+mn-lt"/>
              </a:rPr>
              <a:t>You may not be able to perform a Round off – but you can practice these point balances.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30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 smtClean="0">
                <a:latin typeface="+mn-lt"/>
              </a:rPr>
              <a:t>Remember Gymnastics judges appreciate, Control, Extension and Fluency. So tense those muscles to stay nice and still and extend your arms, legs, fingers and toes where possible!</a:t>
            </a:r>
            <a:endParaRPr lang="en-GB" alt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375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952896"/>
            <a:ext cx="9186863" cy="593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-4737"/>
            <a:ext cx="612068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dirty="0"/>
              <a:t>2</a:t>
            </a:r>
            <a:r>
              <a:rPr lang="en-GB" sz="4400" dirty="0" smtClean="0"/>
              <a:t> Point Balances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23475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952896"/>
            <a:ext cx="9186863" cy="593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116632"/>
            <a:ext cx="612068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dirty="0" smtClean="0"/>
              <a:t>3 Point Balances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0016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952896"/>
            <a:ext cx="9186863" cy="593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116632"/>
            <a:ext cx="612068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400" dirty="0"/>
              <a:t>4</a:t>
            </a:r>
            <a:r>
              <a:rPr lang="en-GB" sz="4400" dirty="0" smtClean="0"/>
              <a:t> Point Balances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40614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Wednesday – 30 or under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 smtClean="0"/>
              <a:t>Pick a sport that you enjoy (and that you have the equipment for). It could be Hockey, Basketball</a:t>
            </a:r>
            <a:r>
              <a:rPr lang="en-GB" sz="3000" dirty="0"/>
              <a:t> </a:t>
            </a:r>
            <a:r>
              <a:rPr lang="en-GB" sz="3000" dirty="0" smtClean="0"/>
              <a:t>or Football.</a:t>
            </a:r>
          </a:p>
          <a:p>
            <a:pPr marL="0" indent="0">
              <a:buNone/>
            </a:pPr>
            <a:r>
              <a:rPr lang="en-GB" sz="3000" dirty="0" smtClean="0"/>
              <a:t>Set out </a:t>
            </a:r>
            <a:r>
              <a:rPr lang="en-GB" sz="3000" dirty="0"/>
              <a:t>2</a:t>
            </a:r>
            <a:r>
              <a:rPr lang="en-GB" sz="3000" dirty="0" smtClean="0"/>
              <a:t> markers, the challenge is to dribble ‘there and back’ in under 30 seconds. If you can do it, add another marker and weave in and out!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39677"/>
            <a:ext cx="704740" cy="46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99517"/>
            <a:ext cx="704740" cy="46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30932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If you can do it – make it harder for yourself!</a:t>
            </a:r>
            <a:endParaRPr lang="en-GB" sz="2400" dirty="0"/>
          </a:p>
        </p:txBody>
      </p:sp>
      <p:sp>
        <p:nvSpPr>
          <p:cNvPr id="5" name="Right Arrow 4"/>
          <p:cNvSpPr/>
          <p:nvPr/>
        </p:nvSpPr>
        <p:spPr>
          <a:xfrm>
            <a:off x="554892" y="6510535"/>
            <a:ext cx="704740" cy="23083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7755692" y="6510535"/>
            <a:ext cx="704740" cy="23083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24" y="5839677"/>
            <a:ext cx="704740" cy="46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24" y="4399517"/>
            <a:ext cx="704740" cy="46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24" y="5119597"/>
            <a:ext cx="704740" cy="46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12" y="5805264"/>
            <a:ext cx="704740" cy="46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12" y="4365104"/>
            <a:ext cx="704740" cy="46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12" y="4869160"/>
            <a:ext cx="704740" cy="46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412" y="5335621"/>
            <a:ext cx="704740" cy="46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708" y="5983693"/>
            <a:ext cx="704740" cy="46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708" y="4365104"/>
            <a:ext cx="704740" cy="46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708" y="4725144"/>
            <a:ext cx="704740" cy="46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708" y="5157192"/>
            <a:ext cx="704740" cy="46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708" y="5589240"/>
            <a:ext cx="704740" cy="46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2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Thursday – Heart Rate Challenge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9512" y="1318116"/>
            <a:ext cx="87849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Today you will conduct a science experiment!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As you know you heart rate (how fast your heart beats) changes depending on how your body is moving.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On Thursdays you need to try lots of different types of exercise, </a:t>
            </a:r>
            <a:r>
              <a:rPr lang="en-GB" sz="2400" b="1" u="sng" dirty="0" smtClean="0"/>
              <a:t>the challenge is to see how fast you can make your heart beat!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There is one rule – you just complete the exercise for at least 2 minutes before you take your pulse. Then simply fill out the log on the sheet (or copy it and write it down on some scrap paper). Enjoy!</a:t>
            </a:r>
            <a:endParaRPr lang="en-GB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50897"/>
            <a:ext cx="3744416" cy="22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2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085744"/>
              </p:ext>
            </p:extLst>
          </p:nvPr>
        </p:nvGraphicFramePr>
        <p:xfrm>
          <a:off x="395536" y="548677"/>
          <a:ext cx="8352928" cy="5904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843523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Type of Activity</a:t>
                      </a:r>
                      <a:endParaRPr lang="en-GB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Heart Rate (How fast your heart is</a:t>
                      </a:r>
                      <a:r>
                        <a:rPr lang="en-GB" sz="2000" baseline="0" dirty="0" smtClean="0"/>
                        <a:t> beating)</a:t>
                      </a:r>
                      <a:endParaRPr lang="en-GB" sz="2000" dirty="0"/>
                    </a:p>
                  </a:txBody>
                  <a:tcPr anchor="ctr"/>
                </a:tc>
              </a:tr>
              <a:tr h="84352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4352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4352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4352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4352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84352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1315</Words>
  <Application>Microsoft Office PowerPoint</Application>
  <PresentationFormat>On-screen Show (4:3)</PresentationFormat>
  <Paragraphs>102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Monday – Rock, Paper, Scissors – Duel!  </vt:lpstr>
      <vt:lpstr>Tuesday –Gymnastics routine!  </vt:lpstr>
      <vt:lpstr>PowerPoint Presentation</vt:lpstr>
      <vt:lpstr>PowerPoint Presentation</vt:lpstr>
      <vt:lpstr>PowerPoint Presentation</vt:lpstr>
      <vt:lpstr>Wednesday – 30 or under </vt:lpstr>
      <vt:lpstr>Thursday – Heart Rate Challenge </vt:lpstr>
      <vt:lpstr>PowerPoint Presentation</vt:lpstr>
      <vt:lpstr>Friday – Joe Wicks Fancy Dress </vt:lpstr>
      <vt:lpstr>“I can do that…. What’s next?”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Lucy Crompton</cp:lastModifiedBy>
  <cp:revision>36</cp:revision>
  <dcterms:created xsi:type="dcterms:W3CDTF">2020-03-30T14:35:53Z</dcterms:created>
  <dcterms:modified xsi:type="dcterms:W3CDTF">2020-06-07T18:54:43Z</dcterms:modified>
</cp:coreProperties>
</file>