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90"/>
    <p:restoredTop sz="94694"/>
  </p:normalViewPr>
  <p:slideViewPr>
    <p:cSldViewPr snapToGrid="0" snapToObjects="1">
      <p:cViewPr varScale="1">
        <p:scale>
          <a:sx n="66" d="100"/>
          <a:sy n="66" d="100"/>
        </p:scale>
        <p:origin x="13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971D915-8582-6644-875B-2B94633B3C8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2CD14-047A-7E42-B524-607D12335F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5CA628-D126-F64B-838A-64719E1DCC39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96EDD-CA96-114E-A009-CB496466E1E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B29E1E-2ADD-C94B-8CD9-9C7A4985053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03202C-ABD8-B14A-B275-107CCC49C4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219584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81C089-4F35-4C43-BC59-438EC1FE0F45}" type="datetimeFigureOut">
              <a:rPr lang="en-US" smtClean="0"/>
              <a:t>1/16/2020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FBF2E-605A-DD44-BAE4-1590D24E83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051015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34626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b="1" dirty="0">
                <a:effectLst/>
                <a:latin typeface="Bariol" panose="02000506040000020003" pitchFamily="2" charset="0"/>
              </a:rPr>
              <a:t>Year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Week 1</a:t>
            </a:r>
            <a:r>
              <a:rPr lang="en-GB" b="1" dirty="0">
                <a:solidFill>
                  <a:srgbClr val="1C3A63"/>
                </a:solidFill>
                <a:effectLst/>
                <a:latin typeface="Bariol" panose="02000506040000020003" pitchFamily="2" charset="0"/>
              </a:rPr>
              <a:t> | </a:t>
            </a:r>
            <a:r>
              <a:rPr lang="en-GB" b="1" dirty="0">
                <a:effectLst/>
                <a:latin typeface="Bariol" panose="02000506040000020003" pitchFamily="2" charset="0"/>
              </a:rPr>
              <a:t>Day 1</a:t>
            </a:r>
            <a:endParaRPr lang="en-GB" dirty="0">
              <a:effectLst/>
              <a:latin typeface="Bariol" panose="02000506040000020003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6938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lang="en-GB" sz="2400" b="1" i="0" kern="1200" baseline="0" smtClean="0">
          <a:solidFill>
            <a:schemeClr val="bg1"/>
          </a:solidFill>
          <a:effectLst/>
          <a:latin typeface="Bariol" panose="02000506040000020003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2.png"/><Relationship Id="rId3" Type="http://schemas.openxmlformats.org/officeDocument/2006/relationships/image" Target="../media/image3.png"/><Relationship Id="rId7" Type="http://schemas.openxmlformats.org/officeDocument/2006/relationships/image" Target="../media/image81.png"/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0.png"/><Relationship Id="rId11" Type="http://schemas.openxmlformats.org/officeDocument/2006/relationships/image" Target="../media/image85.png"/><Relationship Id="rId5" Type="http://schemas.openxmlformats.org/officeDocument/2006/relationships/image" Target="../media/image79.png"/><Relationship Id="rId10" Type="http://schemas.openxmlformats.org/officeDocument/2006/relationships/image" Target="../media/image84.png"/><Relationship Id="rId4" Type="http://schemas.openxmlformats.org/officeDocument/2006/relationships/image" Target="../media/image78.png"/><Relationship Id="rId9" Type="http://schemas.openxmlformats.org/officeDocument/2006/relationships/image" Target="../media/image8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3.png"/><Relationship Id="rId7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10" Type="http://schemas.openxmlformats.org/officeDocument/2006/relationships/image" Target="../media/image20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3.png"/><Relationship Id="rId7" Type="http://schemas.openxmlformats.org/officeDocument/2006/relationships/image" Target="../media/image24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3.png"/><Relationship Id="rId11" Type="http://schemas.openxmlformats.org/officeDocument/2006/relationships/image" Target="../media/image2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14.png"/><Relationship Id="rId9" Type="http://schemas.openxmlformats.org/officeDocument/2006/relationships/image" Target="../media/image2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png"/><Relationship Id="rId3" Type="http://schemas.openxmlformats.org/officeDocument/2006/relationships/image" Target="../media/image3.png"/><Relationship Id="rId7" Type="http://schemas.openxmlformats.org/officeDocument/2006/relationships/image" Target="../media/image33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10" Type="http://schemas.openxmlformats.org/officeDocument/2006/relationships/image" Target="../media/image36.png"/><Relationship Id="rId4" Type="http://schemas.openxmlformats.org/officeDocument/2006/relationships/image" Target="../media/image30.png"/><Relationship Id="rId9" Type="http://schemas.openxmlformats.org/officeDocument/2006/relationships/image" Target="../media/image3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.png"/><Relationship Id="rId7" Type="http://schemas.openxmlformats.org/officeDocument/2006/relationships/image" Target="../media/image41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image" Target="../media/image44.png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image" Target="../media/image55.png"/><Relationship Id="rId10" Type="http://schemas.openxmlformats.org/officeDocument/2006/relationships/image" Target="../media/image50.png"/><Relationship Id="rId4" Type="http://schemas.openxmlformats.org/officeDocument/2006/relationships/image" Target="../media/image3.png"/><Relationship Id="rId9" Type="http://schemas.openxmlformats.org/officeDocument/2006/relationships/image" Target="../media/image49.png"/><Relationship Id="rId14" Type="http://schemas.openxmlformats.org/officeDocument/2006/relationships/image" Target="../media/image5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1.png"/><Relationship Id="rId13" Type="http://schemas.openxmlformats.org/officeDocument/2006/relationships/image" Target="../media/image66.png"/><Relationship Id="rId3" Type="http://schemas.openxmlformats.org/officeDocument/2006/relationships/image" Target="../media/image57.png"/><Relationship Id="rId7" Type="http://schemas.openxmlformats.org/officeDocument/2006/relationships/image" Target="../media/image60.png"/><Relationship Id="rId12" Type="http://schemas.openxmlformats.org/officeDocument/2006/relationships/image" Target="../media/image65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9.png"/><Relationship Id="rId11" Type="http://schemas.openxmlformats.org/officeDocument/2006/relationships/image" Target="../media/image64.png"/><Relationship Id="rId5" Type="http://schemas.openxmlformats.org/officeDocument/2006/relationships/image" Target="../media/image3.png"/><Relationship Id="rId10" Type="http://schemas.openxmlformats.org/officeDocument/2006/relationships/image" Target="../media/image63.png"/><Relationship Id="rId4" Type="http://schemas.openxmlformats.org/officeDocument/2006/relationships/image" Target="../media/image58.png"/><Relationship Id="rId9" Type="http://schemas.openxmlformats.org/officeDocument/2006/relationships/image" Target="../media/image62.png"/><Relationship Id="rId14" Type="http://schemas.openxmlformats.org/officeDocument/2006/relationships/image" Target="../media/image6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69.png"/><Relationship Id="rId7" Type="http://schemas.openxmlformats.org/officeDocument/2006/relationships/image" Target="../media/image72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1.png"/><Relationship Id="rId11" Type="http://schemas.openxmlformats.org/officeDocument/2006/relationships/image" Target="../media/image76.png"/><Relationship Id="rId5" Type="http://schemas.openxmlformats.org/officeDocument/2006/relationships/image" Target="../media/image70.png"/><Relationship Id="rId10" Type="http://schemas.openxmlformats.org/officeDocument/2006/relationships/image" Target="../media/image75.png"/><Relationship Id="rId4" Type="http://schemas.openxmlformats.org/officeDocument/2006/relationships/image" Target="../media/image3.png"/><Relationship Id="rId9" Type="http://schemas.openxmlformats.org/officeDocument/2006/relationships/image" Target="../media/image7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FA87F85B-67D9-4710-9C54-288221BAAC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3207" y="1154219"/>
            <a:ext cx="7547502" cy="42736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247707" cy="6492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04479" y="1758462"/>
            <a:ext cx="395852" cy="756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ED07253E-A50A-4AD9-B9C2-DF757B558F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203" y="1505887"/>
            <a:ext cx="1755800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B6E022B-82D0-4679-8C91-8EA663D65B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94254" y="2595625"/>
            <a:ext cx="1292464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3EB9CB4-52D3-4648-B414-0578A920A9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4386" y="3582561"/>
            <a:ext cx="1780186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36EA5817-00DA-445D-901A-1F716A01485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1174" y="4547555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09657AA-26EF-4A0D-A323-43B9399A96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65" y="1041511"/>
            <a:ext cx="8315665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>
                <a:latin typeface="+mn-lt"/>
              </a:rPr>
              <a:t>Week </a:t>
            </a:r>
            <a:r>
              <a:rPr lang="en-GB" dirty="0">
                <a:latin typeface="+mn-lt"/>
              </a:rPr>
              <a:t>9</a:t>
            </a:r>
            <a:r>
              <a:rPr lang="en-GB">
                <a:solidFill>
                  <a:srgbClr val="1C3A63"/>
                </a:solidFill>
                <a:latin typeface="+mn-lt"/>
              </a:rPr>
              <a:t> 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7"/>
            <a:ext cx="639593" cy="7509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44189" y="1834096"/>
            <a:ext cx="456141" cy="1755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1CA9CE0-CD57-44D6-A216-450C7F41FC0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353" y="1136765"/>
            <a:ext cx="1828959" cy="1341236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BBEEBD8F-6593-4D3C-BF00-8673CBA660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4167" y="1562112"/>
            <a:ext cx="1780186" cy="859611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C29E670D-A834-4B0F-B501-0A3181CC1C9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58506" y="3120261"/>
            <a:ext cx="2536156" cy="74987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494E10F3-9599-434D-8150-AFEE503E94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15617" y="3206277"/>
            <a:ext cx="1322947" cy="6462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90982273-8D81-43A0-8C26-3CC4B9F523A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4782" y="3774853"/>
            <a:ext cx="1322947" cy="6462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0E7C2F83-9B28-42CD-89FD-7664B8DC8FA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638537" y="3065391"/>
            <a:ext cx="1774090" cy="85961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6A166197-2351-4CD7-ABE1-A918B0E4A66F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666187" y="4352947"/>
            <a:ext cx="1774090" cy="85961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01DA0A43-2E12-4BF5-B45E-1907BA1DBB1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442497" y="5401949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371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2EBFB73-C45A-4ED1-8B4A-B4F307C0F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846" y="1203767"/>
            <a:ext cx="7907197" cy="445046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309036"/>
            <a:ext cx="390553" cy="525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551147" y="1834095"/>
            <a:ext cx="49182" cy="424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47320B23-0A4A-4E5F-9BA1-0EC620A3B43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65545" y="2156256"/>
            <a:ext cx="7224386" cy="8596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20694C2-FA6C-4130-ACAD-4C922BFBF9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5379" y="2747682"/>
            <a:ext cx="1774090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FD6FB23-B8C0-4983-B748-5A63F3A404C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999747" y="3706205"/>
            <a:ext cx="1621677" cy="52430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9B4CFE5-B116-4026-A478-C299B5EC892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36444" y="479462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82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305E6F7-B2C3-4B3A-AC5F-E4ADCE25FB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309" y="1128671"/>
            <a:ext cx="7931583" cy="5029636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128671"/>
            <a:ext cx="192232" cy="705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30" y="1834096"/>
            <a:ext cx="538646" cy="4997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72434001-0CD2-43B3-912D-4980F3B2BF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8251" y="1834096"/>
            <a:ext cx="2536156" cy="749873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E7EDEA0-4AB8-408C-B6A7-DB57F847C0E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98450" y="2583969"/>
            <a:ext cx="1322947" cy="6462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4CE2D81-1825-427E-A903-8A36B89747C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07725" y="1935417"/>
            <a:ext cx="1322947" cy="64623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8AD840FB-7711-4C50-8505-05F43444C5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06760" y="1846755"/>
            <a:ext cx="1774090" cy="8596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C5641905-AC19-4549-98D5-A2F12AB1BA1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99725" y="3021361"/>
            <a:ext cx="1780186" cy="85961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09DA606-01D3-4E26-8BD1-BC3E987EF5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90588" y="4276352"/>
            <a:ext cx="1780186" cy="85961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5B794E99-6E74-43EA-8E0A-78E6C9E10BA2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88894" y="5298696"/>
            <a:ext cx="1603387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55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7C465CBB-B054-4C73-A060-B4E0A2F857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120262"/>
            <a:ext cx="8163252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8008219" y="1834096"/>
            <a:ext cx="581601" cy="3700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264769" y="1492180"/>
            <a:ext cx="335561" cy="34191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91BB9CD-1BD5-453A-900A-6D6167CC5C6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6027" y="1746643"/>
            <a:ext cx="2536156" cy="74987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EF22705A-1C13-4F12-B733-8B959F71C4E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92452" y="1750289"/>
            <a:ext cx="2078916" cy="749873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B155B52-397F-4D47-B9FD-9B98FDB2210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68579" y="2513274"/>
            <a:ext cx="1322947" cy="646232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C11C2180-CC8F-44AD-BF0C-2496C3B6B9C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74917" y="1802110"/>
            <a:ext cx="1322947" cy="646232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F65243A0-1F0A-4D79-A21A-197EE2DD62F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792243" y="1746643"/>
            <a:ext cx="1780186" cy="85961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152B4C7F-6116-4ADC-8496-181B7CC9B6C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33858" y="3506216"/>
            <a:ext cx="1780186" cy="85961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C9F1CCE-ECE7-4530-8EBD-352D905AD0D0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24820" y="4463522"/>
            <a:ext cx="2036240" cy="85961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40A8E4C5-93D2-4FFE-9CEF-FD6C8FC5D868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525158" y="5887066"/>
            <a:ext cx="3999323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667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A0014E8-BFCB-4343-B99F-4CC8C26EEA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65" y="1099006"/>
            <a:ext cx="8315665" cy="4767485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8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5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7"/>
            <a:ext cx="746687" cy="851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84382" y="1834096"/>
            <a:ext cx="415948" cy="1805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D1D81285-8992-4F76-ABB1-2AA6EDDDBCF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1013" y="1778040"/>
            <a:ext cx="2536156" cy="743776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83C8B932-9EE9-47F7-9BDE-6F1286B177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19550" y="2541157"/>
            <a:ext cx="1322947" cy="6462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931EF9A-4979-4BBB-B5CE-CF0A05FD23C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82403" y="1854240"/>
            <a:ext cx="1322947" cy="646232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2B6056A-32A8-4DB8-8709-B5AC05E47AA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1812" y="1763928"/>
            <a:ext cx="1774090" cy="859611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93997AF-DB94-4911-BF86-5CA503B72F6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890589" y="2999194"/>
            <a:ext cx="1780186" cy="85961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A514B617-4235-4758-A5FD-BB54C54E727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359586" y="4108189"/>
            <a:ext cx="1621677" cy="524301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3DEA935E-6186-4119-90A4-A9EB0B7218F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42497" y="5006880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3687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07C034D-EDCB-47C4-A102-8A1D7516CD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903" y="1064088"/>
            <a:ext cx="7547502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9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1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V="1">
            <a:off x="8589818" y="1193533"/>
            <a:ext cx="0" cy="64056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 flipV="1">
            <a:off x="8415495" y="1537398"/>
            <a:ext cx="184836" cy="296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" name="Picture 7">
            <a:extLst>
              <a:ext uri="{FF2B5EF4-FFF2-40B4-BE49-F238E27FC236}">
                <a16:creationId xmlns:a16="http://schemas.microsoft.com/office/drawing/2014/main" id="{CB83129E-2D9D-47E7-B5EB-6C85D7021EB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04486" y="1318336"/>
            <a:ext cx="1743607" cy="156071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1A763B76-A080-4DFB-B3F3-AF0E065608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8629" y="1834095"/>
            <a:ext cx="1292464" cy="85961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A792C3B-218C-47ED-996B-40191E9C916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77175" y="3245164"/>
            <a:ext cx="1359526" cy="85961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438D6E4F-DC19-481A-BEE7-9CD0C2FE409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55946" y="4470104"/>
            <a:ext cx="1774090" cy="85961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7DECEF4-679F-4DBC-B9C4-E50234180E3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155946" y="5425452"/>
            <a:ext cx="1774090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400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id="{C788D36B-12B9-4CBA-B879-A37ECD3ED1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9640" y="3429000"/>
            <a:ext cx="2530059" cy="743776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6720352D-3F15-49C1-B09E-AE0A62E80A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8903" y="1090144"/>
            <a:ext cx="7907197" cy="54259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9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2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>
            <a:off x="7863840" y="1834096"/>
            <a:ext cx="725978" cy="2449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29" y="1834095"/>
            <a:ext cx="67421" cy="4241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3712292" y="2284157"/>
            <a:ext cx="138996" cy="1230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7C6B6E4-C822-4ED4-BD01-EE15747080C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51614" y="1865139"/>
            <a:ext cx="725487" cy="5364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506A9C0-D04B-4311-8729-FA7879BA4AE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07176" y="1629422"/>
            <a:ext cx="762066" cy="53649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AAD54B1-7FE3-4731-B914-D383F100E2D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99743" y="2379935"/>
            <a:ext cx="762066" cy="54259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207AFF9-F40C-40CB-9CC4-E6D1AF2C18C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8059" y="1843801"/>
            <a:ext cx="1542422" cy="579170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DA24452-FB06-4D57-9036-87ECD3CFB61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849598" y="1653338"/>
            <a:ext cx="1780186" cy="85961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FE76042D-22EA-46AA-AACF-EA24B1CD81C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672222" y="3429000"/>
            <a:ext cx="2219136" cy="749873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D5E49534-98ED-45FF-B4E4-6DC7EDB323D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09481" y="4084407"/>
            <a:ext cx="1322947" cy="646232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89957674-C849-4165-9F72-4D770881251C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069242" y="3491218"/>
            <a:ext cx="1322947" cy="646232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4E59A9FA-9379-4498-B0FF-F7BFCB35961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6391921" y="3356610"/>
            <a:ext cx="1774090" cy="859611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5847A66E-D59C-4C5C-BDD2-D6A731D3E9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327776" y="4535581"/>
            <a:ext cx="1621677" cy="524301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E6F5B7FA-1714-46F0-8BEA-2AAC84D54034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14694" y="5503987"/>
            <a:ext cx="1621677" cy="871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3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05C51767-326B-43E9-ADBC-EB81C31D81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33605" y="2824119"/>
            <a:ext cx="1902117" cy="145707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5BC4294-BA40-42D6-9A43-41DA5A38BA3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4209" y="1709769"/>
            <a:ext cx="1786283" cy="804742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3BE51A7-F903-4E9C-A56C-25E44176E3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9917" y="1092172"/>
            <a:ext cx="7931583" cy="5249111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9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3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>
            <a:off x="8589818" y="1834096"/>
            <a:ext cx="458723" cy="5322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8191500" y="1834096"/>
            <a:ext cx="408830" cy="1404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4339975" y="1731274"/>
            <a:ext cx="0" cy="782726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4244282" y="2418818"/>
            <a:ext cx="95693" cy="9569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5EC0AA8-06F8-42D8-88E5-19320BEAF08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5597" y="1971409"/>
            <a:ext cx="725487" cy="5425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F550E8C7-1CCF-49E5-A986-ED666C5E9AA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3973" y="1760851"/>
            <a:ext cx="725487" cy="54259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26550CE8-FA84-4A63-948B-A53609A6253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11907" y="2440442"/>
            <a:ext cx="762066" cy="53649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309E13-F75E-418B-BDF7-B26EFAF753D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720380" y="1781543"/>
            <a:ext cx="1780186" cy="859611"/>
          </a:xfrm>
          <a:prstGeom prst="rect">
            <a:avLst/>
          </a:prstGeom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DE76A142-A29B-4517-BB54-053B3907163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718286" y="2824119"/>
            <a:ext cx="1322947" cy="646232"/>
          </a:xfrm>
          <a:prstGeom prst="rect">
            <a:avLst/>
          </a:prstGeom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84675F71-57BC-4C7A-BF96-4014246D067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95464" y="3907850"/>
            <a:ext cx="1322947" cy="646232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42D61CDF-91EE-4EBF-9441-D27EC4455B6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730479" y="3371355"/>
            <a:ext cx="1310754" cy="859611"/>
          </a:xfrm>
          <a:prstGeom prst="rect">
            <a:avLst/>
          </a:prstGeom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0635505D-9D93-4E50-8616-9A0103F706FB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756039" y="4449593"/>
            <a:ext cx="1774090" cy="859611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B1DFB52-4435-4136-9B07-73D81B39766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195909" y="5428631"/>
            <a:ext cx="1304657" cy="8596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5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84A497B-EC89-4AC2-8BD6-C561E4F9FE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3815" y="1877519"/>
            <a:ext cx="1883827" cy="823031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8172AFB0-FE92-404D-8B2B-3170CD38A6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676" y="1032494"/>
            <a:ext cx="8108383" cy="5425910"/>
          </a:xfrm>
          <a:prstGeom prst="rect">
            <a:avLst/>
          </a:prstGeom>
        </p:spPr>
      </p:pic>
      <p:sp>
        <p:nvSpPr>
          <p:cNvPr id="4" name="Title Placeholder 1">
            <a:extLst>
              <a:ext uri="{FF2B5EF4-FFF2-40B4-BE49-F238E27FC236}">
                <a16:creationId xmlns:a16="http://schemas.microsoft.com/office/drawing/2014/main" id="{67D0239A-28EC-D747-9C6C-513181825690}"/>
              </a:ext>
            </a:extLst>
          </p:cNvPr>
          <p:cNvSpPr txBox="1">
            <a:spLocks/>
          </p:cNvSpPr>
          <p:nvPr/>
        </p:nvSpPr>
        <p:spPr>
          <a:xfrm>
            <a:off x="6042991" y="219972"/>
            <a:ext cx="3627784" cy="4347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GB" sz="2400" b="1" i="0" kern="1200" baseline="0" smtClean="0">
                <a:solidFill>
                  <a:schemeClr val="bg1"/>
                </a:solidFill>
                <a:effectLst/>
                <a:latin typeface="Bariol" panose="02000506040000020003" pitchFamily="2" charset="0"/>
                <a:ea typeface="+mj-ea"/>
                <a:cs typeface="+mj-cs"/>
              </a:defRPr>
            </a:lvl1pPr>
          </a:lstStyle>
          <a:p>
            <a:r>
              <a:rPr lang="en-GB" dirty="0">
                <a:latin typeface="+mn-lt"/>
              </a:rPr>
              <a:t>Year 6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Week 9</a:t>
            </a:r>
            <a:r>
              <a:rPr lang="en-GB" dirty="0">
                <a:solidFill>
                  <a:srgbClr val="1C3A63"/>
                </a:solidFill>
                <a:latin typeface="+mn-lt"/>
              </a:rPr>
              <a:t> | </a:t>
            </a:r>
            <a:r>
              <a:rPr lang="en-GB" dirty="0">
                <a:latin typeface="+mn-lt"/>
              </a:rPr>
              <a:t>Day 4</a:t>
            </a:r>
          </a:p>
        </p:txBody>
      </p:sp>
      <p:pic>
        <p:nvPicPr>
          <p:cNvPr id="5" name="Picture 4" descr="A clock that is on a white surface&#10;&#10;Description automatically generated">
            <a:extLst>
              <a:ext uri="{FF2B5EF4-FFF2-40B4-BE49-F238E27FC236}">
                <a16:creationId xmlns:a16="http://schemas.microsoft.com/office/drawing/2014/main" id="{186AE61F-A7FB-DF4C-9C1E-4BD058E0A95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56938" y="813676"/>
            <a:ext cx="2066159" cy="2066159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8325059" y="1289785"/>
            <a:ext cx="264760" cy="544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8600330" y="1834095"/>
            <a:ext cx="41252" cy="4318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 flipH="1" flipV="1">
            <a:off x="5146631" y="1877519"/>
            <a:ext cx="9255" cy="76465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5153947" y="2574335"/>
            <a:ext cx="108197" cy="10819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Bariol Regular" panose="02000506040000020003" pitchFamily="2" charset="0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775C17DA-638E-4D61-89A5-D02B8D4A0BB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46631" y="2060967"/>
            <a:ext cx="737680" cy="54259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22A5BED-0C3D-49E7-8344-0FF1C162B29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98977" y="2131927"/>
            <a:ext cx="725487" cy="53649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57089F42-5633-400F-9A70-B1EEF6DC52F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70596" y="2699464"/>
            <a:ext cx="762066" cy="54259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DF33F774-EBB9-4E2E-B529-2A767AAC432A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67378" y="1926081"/>
            <a:ext cx="1774090" cy="85961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30943393-4EB1-46C7-8ACB-9C18D63EF6AD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54423" y="3107825"/>
            <a:ext cx="1146147" cy="85961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42A8F12-9EE8-44A9-9DCF-A5E592093D1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78893" y="4487918"/>
            <a:ext cx="1621677" cy="518205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7432F779-1EBE-49BB-96DF-497CE6155A70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90748" y="5478627"/>
            <a:ext cx="1883827" cy="87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087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l"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588</TotalTime>
  <Words>80</Words>
  <Application>Microsoft Office PowerPoint</Application>
  <PresentationFormat>A4 Paper (210x297 mm)</PresentationFormat>
  <Paragraphs>10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Bariol</vt:lpstr>
      <vt:lpstr>Bariol Regular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Cooper</dc:creator>
  <cp:lastModifiedBy>Caroline Hamilton</cp:lastModifiedBy>
  <cp:revision>46</cp:revision>
  <dcterms:created xsi:type="dcterms:W3CDTF">2019-10-15T10:24:11Z</dcterms:created>
  <dcterms:modified xsi:type="dcterms:W3CDTF">2020-01-16T17:39:21Z</dcterms:modified>
</cp:coreProperties>
</file>