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0"/>
    <p:restoredTop sz="94694"/>
  </p:normalViewPr>
  <p:slideViewPr>
    <p:cSldViewPr snapToGrid="0" snapToObjects="1">
      <p:cViewPr varScale="1">
        <p:scale>
          <a:sx n="66" d="100"/>
          <a:sy n="66" d="100"/>
        </p:scale>
        <p:origin x="13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3.png"/><Relationship Id="rId7" Type="http://schemas.openxmlformats.org/officeDocument/2006/relationships/image" Target="../media/image18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3.png"/><Relationship Id="rId7" Type="http://schemas.openxmlformats.org/officeDocument/2006/relationships/image" Target="../media/image2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30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.png"/><Relationship Id="rId7" Type="http://schemas.openxmlformats.org/officeDocument/2006/relationships/image" Target="../media/image35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.png"/><Relationship Id="rId7" Type="http://schemas.openxmlformats.org/officeDocument/2006/relationships/image" Target="../media/image41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47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3.png"/><Relationship Id="rId7" Type="http://schemas.openxmlformats.org/officeDocument/2006/relationships/image" Target="../media/image52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4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44F1E57A-3E3A-46E2-A77F-3A3608A9E1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9099" y="1077144"/>
            <a:ext cx="7547502" cy="3962743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587520" cy="2566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96263" y="1834095"/>
            <a:ext cx="404068" cy="1947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63EC7FCA-C9EA-43F1-8742-0B42CF4274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76834" y="1615309"/>
            <a:ext cx="1298561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5848794-E957-4466-94FC-E244E157CA3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8273" y="2017401"/>
            <a:ext cx="1298561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EA79A94-749C-41C8-A31E-9DD8D28B1A7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78273" y="2985371"/>
            <a:ext cx="17740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3B402B3-EFEB-4719-BBAF-E099231CD0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6783" y="4003484"/>
            <a:ext cx="1615580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522432" cy="3376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341052" y="1553577"/>
            <a:ext cx="259278" cy="2805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66F51D27-6F1C-468A-BD63-23FBFB0657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7720" y="1678411"/>
            <a:ext cx="4785775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E594C0E-F7C4-4DB9-850A-0187DDA7C5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1137" y="2795327"/>
            <a:ext cx="3401863" cy="71329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E0D9D57-D9DF-40ED-A66F-6F91F56B73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882" y="2816127"/>
            <a:ext cx="1774090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646AF44-C7B3-459E-9134-8BED7EDFAE3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75955" y="3574577"/>
            <a:ext cx="1774090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5A577DB-52FE-4A74-A607-426AC50CA41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21314" y="4592970"/>
            <a:ext cx="1621677" cy="877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1586" y="1179313"/>
            <a:ext cx="7285351" cy="444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07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40684250-BB03-4921-8FBA-58C98A50A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320" y="1140516"/>
            <a:ext cx="7907197" cy="4938188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162517" y="1473110"/>
            <a:ext cx="427301" cy="3609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410575" y="1834095"/>
            <a:ext cx="180559" cy="424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8579949-284A-4753-8CB9-AD1F9C473F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08979" y="1749306"/>
            <a:ext cx="2883658" cy="64623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241F3D1-A30D-4D32-A596-874BCB7859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59532" y="2258291"/>
            <a:ext cx="2145978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017FC8D-FDD0-4058-9BCD-B84988525BC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3038" y="3117902"/>
            <a:ext cx="1774090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813AD50-D469-4ED8-B362-38A1B2361F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8431" y="4032657"/>
            <a:ext cx="1774090" cy="85961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B610CF3-04A8-4412-8802-23BA8AEAB14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58221" y="5219093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82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25BE497-7DE5-42A8-8183-2AE15625D16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353" y="1088179"/>
            <a:ext cx="7931583" cy="427366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601807" cy="2328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277225" y="1834096"/>
            <a:ext cx="323105" cy="3185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3D602FC-0728-4BB5-8407-F8E52EF4B3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63068" y="1758690"/>
            <a:ext cx="3420152" cy="634039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43BD6DE-4D91-4154-B3AE-75AD0EB4CA2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03321" y="1656872"/>
            <a:ext cx="1774090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EA71AED-69D7-4C77-BAEE-D983E4B7C5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85732" y="2529794"/>
            <a:ext cx="1774090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CD3D6C3-E960-49A0-BC82-81F7C745AA0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730898" y="3498292"/>
            <a:ext cx="3072650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14D6150-75ED-4669-9183-F0C2C5B511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084583" y="5113716"/>
            <a:ext cx="5736833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083D1BF-5639-488E-806F-539729F5F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676" y="1129622"/>
            <a:ext cx="8108383" cy="4962574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7975600" y="1681163"/>
            <a:ext cx="614218" cy="1529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05788" y="1681163"/>
            <a:ext cx="394542" cy="1529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130DC86C-CE66-40BA-ACBE-68F99F1005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2328" y="2235997"/>
            <a:ext cx="3859102" cy="66452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55327CE-29F9-4F95-A799-4895EEB70B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83569" y="2275624"/>
            <a:ext cx="1621677" cy="58526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C12D5AA-59C9-4274-AB5F-E37D03C925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1657" y="3097871"/>
            <a:ext cx="1780186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522C60B-9605-46BB-9007-821EDD315C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20317" y="4154834"/>
            <a:ext cx="1774090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6C45462-5899-4A0E-8CD3-C7139553BF1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42991" y="5211797"/>
            <a:ext cx="670618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6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3BEE0AA-DD1C-4E03-84F3-E1ED39EDB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153" y="1184451"/>
            <a:ext cx="8315665" cy="427366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5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266825"/>
            <a:ext cx="130320" cy="5672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61350" y="1585040"/>
            <a:ext cx="338980" cy="249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8CE8BC49-5B8B-453B-BD49-C1A29B5986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66845" y="1198912"/>
            <a:ext cx="1780186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0EB5C9D-8329-40C1-A445-97298A491A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799" y="2185324"/>
            <a:ext cx="1780186" cy="85351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AE742CF-5C93-47A3-A47E-526861B2209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7352" y="3609905"/>
            <a:ext cx="1780186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48C73B1-450D-4395-ADF9-E8AFB26766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27352" y="4578279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68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C4B256F-E546-4DEB-8620-03B0F783A9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598" y="1067508"/>
            <a:ext cx="8864352" cy="502963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67800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524621" cy="851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8F85B14B-FA4E-4B63-9AAD-7919BDECAE8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35253" y="1489482"/>
            <a:ext cx="17740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A3068C2-ED9D-4D3B-A3D5-9EAC1E113B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09307" y="3109416"/>
            <a:ext cx="3346994" cy="88399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E229AED-A566-41B5-B7D9-AEDFD55A70B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80900" y="3109416"/>
            <a:ext cx="2152075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F7FE3C95-375A-49BE-80CC-16035626296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78598" y="4185667"/>
            <a:ext cx="1103472" cy="8596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6F35DFE-7501-476B-B69A-0AB0D6A4359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78598" y="5151324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116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8E0C153-7D31-4FAF-8414-6693D3416C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632" y="1111462"/>
            <a:ext cx="8169348" cy="4761389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8067675" y="1834096"/>
            <a:ext cx="522143" cy="319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324596" cy="3757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0846" y="3259156"/>
            <a:ext cx="3842145" cy="69741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71FA82A-CECB-4ED0-8A9B-A659B48DD6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29920" y="2153547"/>
            <a:ext cx="2005758" cy="58526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68C7C36-132F-405B-95FC-2792D7578D3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7510" y="3172663"/>
            <a:ext cx="1780186" cy="85961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D9B363C-1A61-44E5-B155-122B0BAC9CA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97004" y="5470029"/>
            <a:ext cx="1774090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398AF70A-E790-4FCC-B1A7-FF23BEE53E7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53000" y="4008608"/>
            <a:ext cx="1615580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5837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C22E462-2985-4CB5-951B-2E348BF03B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222" y="1176338"/>
            <a:ext cx="7687722" cy="452972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401050" y="1176338"/>
            <a:ext cx="188768" cy="6577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362950" y="1462088"/>
            <a:ext cx="237380" cy="372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29AAC5D7-8247-40AF-8D0F-D2689ABB351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1385" y="1194228"/>
            <a:ext cx="1621677" cy="58526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EF95AC-1843-43FA-8F27-6D257EC6E3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6631" y="2139583"/>
            <a:ext cx="1774090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01F6B29-0974-4842-B833-34E6F6C646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00312" y="3304681"/>
            <a:ext cx="1774090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B9D51D-761C-4757-A557-ED69069D202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75905" y="4864338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4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E60C9D21-BE13-4BB0-AB93-3924F41417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87" y="1199649"/>
            <a:ext cx="7285351" cy="426757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327355"/>
            <a:ext cx="349466" cy="5067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600330" y="1624013"/>
            <a:ext cx="418309" cy="2100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2820" y="2812403"/>
            <a:ext cx="2747845" cy="63411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6F7D9E20-19FD-4679-A124-20BDD443565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38148" y="1209147"/>
            <a:ext cx="1621677" cy="58526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C3CB7940-30D3-4E94-9860-E0F71CA6664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38148" y="2752916"/>
            <a:ext cx="2133785" cy="8779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C511DE5-ADA7-4B52-A2F5-95AF643E591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8133" y="3626020"/>
            <a:ext cx="1774090" cy="85961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80DCA2D2-BE69-4FFC-BA64-495CC07F465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128410" y="4589318"/>
            <a:ext cx="920576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99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721</TotalTime>
  <Words>80</Words>
  <Application>Microsoft Office PowerPoint</Application>
  <PresentationFormat>A4 Paper (210x297 mm)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Bariol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Caroline Hamilton</cp:lastModifiedBy>
  <cp:revision>41</cp:revision>
  <dcterms:created xsi:type="dcterms:W3CDTF">2019-10-15T10:24:11Z</dcterms:created>
  <dcterms:modified xsi:type="dcterms:W3CDTF">2020-01-15T11:47:05Z</dcterms:modified>
</cp:coreProperties>
</file>