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66" d="100"/>
          <a:sy n="66" d="100"/>
        </p:scale>
        <p:origin x="13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1/11/2020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1/11/2020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0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3.png"/><Relationship Id="rId7" Type="http://schemas.openxmlformats.org/officeDocument/2006/relationships/image" Target="../media/image2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6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3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3.png"/><Relationship Id="rId7" Type="http://schemas.openxmlformats.org/officeDocument/2006/relationships/image" Target="../media/image4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5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21A103A-7382-4DC8-978A-58CEF29CD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0" y="1303898"/>
            <a:ext cx="7547502" cy="446265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526650"/>
            <a:ext cx="514425" cy="30744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332967" y="1834095"/>
            <a:ext cx="267363" cy="34456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64D29328-9D53-43F1-9E9C-9F2299AE39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8434" y="3163340"/>
            <a:ext cx="2645893" cy="26032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833177B-DCA2-419F-B433-5DDD0766232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2991" y="1477549"/>
            <a:ext cx="1298561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A4C6D2B-94F5-426B-A5F5-8B8B97F31C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2991" y="2364675"/>
            <a:ext cx="1298561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EEC84A0-1517-4221-8F90-EFD732EE43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7320" y="4013731"/>
            <a:ext cx="1780186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1EE5F76-60E5-47AA-86FF-EFD446534B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55294" y="4932214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37" y="1158522"/>
            <a:ext cx="7285351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22432" cy="33760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91500" y="1834095"/>
            <a:ext cx="408830" cy="8360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E539B878-F321-4F82-A799-F37732E81F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9655" y="1158522"/>
            <a:ext cx="1774090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61E179-5CAE-41D7-A713-5661FD266A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7248" y="2102893"/>
            <a:ext cx="1774090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04FB652-B6E1-4116-B76F-DC3EED0A8C6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9850" y="3102130"/>
            <a:ext cx="1621677" cy="101202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C5A63E6-CFE6-4855-9154-BD194781D6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70688" y="4347006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07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2C70EC-72B0-4D40-B425-C786CC271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710" y="1160808"/>
            <a:ext cx="7907197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166100" y="1517650"/>
            <a:ext cx="423718" cy="31644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67421" cy="42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9DC3AE48-2840-4C72-BB34-1A2BB254AB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5224" y="1230880"/>
            <a:ext cx="1902117" cy="179237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BDE9D47-CF5C-43A9-B134-EF03576AFC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6816" y="1870465"/>
            <a:ext cx="1774090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CFB8437-0F7B-4719-9434-65ECD8B085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73308" y="2593453"/>
            <a:ext cx="1774090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018B336-1977-4AC1-92FC-76B09B8C90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21241" y="3200265"/>
            <a:ext cx="2749534" cy="27190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7327A83-491D-4F98-8D44-D04AF59F098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47275" y="4092649"/>
            <a:ext cx="1774090" cy="8596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65056CC-05D4-4F17-BB33-9A9F0EB8965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53000" y="5162039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CF1F31-94BE-4DD1-87C6-D7E715E33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122834"/>
            <a:ext cx="7931583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19200"/>
            <a:ext cx="192232" cy="614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191500" y="1568450"/>
            <a:ext cx="408829" cy="26564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A113BDA0-C41D-46F5-8CA9-414E983CD8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2094" y="1183341"/>
            <a:ext cx="178018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9275136-98FA-490C-91FC-FEFCC1A98A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921" y="2133642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B4264FA-6BC5-418D-AFFB-6F10A59D37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39632" y="3347996"/>
            <a:ext cx="2755631" cy="260321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358A49E-90CE-4102-8BA4-4079DDFDFF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69921" y="3574255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44D7596-355C-491D-AB47-45A9CF344FF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65447" y="5091603"/>
            <a:ext cx="5736833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6ADF92C-29F5-429C-B138-BF102494D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230" y="1123731"/>
            <a:ext cx="8108383" cy="404199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7975600" y="1834096"/>
            <a:ext cx="61421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59750" y="1834095"/>
            <a:ext cx="440579" cy="10900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186D3F8A-780F-4418-A5B6-D0E14C6E3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2455" y="1554852"/>
            <a:ext cx="1774090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856C55-4285-43D2-96AA-462FB65A62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0268" y="2139583"/>
            <a:ext cx="178018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926E80B-DD9A-4247-AE1A-61865FC2E3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9433" y="3070437"/>
            <a:ext cx="1621677" cy="101202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076FEB7-1923-4CBB-9A58-FA43A03F0E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0643" y="4873342"/>
            <a:ext cx="203624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B0276CA-A960-4AA8-9622-869FD642C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64" y="1200479"/>
            <a:ext cx="8315665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834096"/>
            <a:ext cx="688936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61350" y="1543050"/>
            <a:ext cx="338979" cy="29104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B6113923-201A-47A2-B4A0-6E5B093E2E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1361" y="1279074"/>
            <a:ext cx="178018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3FB6F64-8105-466E-B531-B50821205E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5835" y="2190503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211E8E0-5A2B-4592-AF5D-1D33D62809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6622" y="3646408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ED43A7C-3214-4F99-84AB-746D265036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54316" y="4609062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5EB0598-A227-4E53-96F2-75E0410DDE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81079" y="3022681"/>
            <a:ext cx="2560542" cy="253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35132" cy="49635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524621" cy="12805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004F669F-2A9F-40C7-96F6-9584C739BB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0045" y="1179937"/>
            <a:ext cx="1774090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EA35AD7-7EC7-4AB7-8276-1BF93CF19B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9321" y="1987502"/>
            <a:ext cx="1755800" cy="160948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26F66D-EC0C-4B78-BE43-1720E4FE7A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0862" y="2934522"/>
            <a:ext cx="1780186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560BFA8-A1DF-4F75-9EBD-0E57A29A48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1090" y="3653668"/>
            <a:ext cx="2176461" cy="96325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05DBB75-556D-447C-819F-E5748151C7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11090" y="4824583"/>
            <a:ext cx="1774090" cy="85961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2399" y="1145291"/>
            <a:ext cx="7285351" cy="454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1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432800" y="1834096"/>
            <a:ext cx="157018" cy="69955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137271" cy="47730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F11B36DC-A39D-4DA2-891A-000DAB347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0304" y="1122800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468EE04-5A6A-4727-A860-39FF9216D3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9732" y="1800885"/>
            <a:ext cx="2097206" cy="18960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E9187F0-39C0-4555-86A6-40B141AFC4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2548" y="3016977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CC33299-1505-446D-9525-6C3C1BCBD3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26" y="3552118"/>
            <a:ext cx="1621677" cy="10181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1A5155D-BE11-41B5-81CF-6F63D62652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5946" y="4787733"/>
            <a:ext cx="1774090" cy="85961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392" y="1093925"/>
            <a:ext cx="7285351" cy="453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8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2C287F6-A748-40AB-BEB3-7C1AB51713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280" y="1178354"/>
            <a:ext cx="7687722" cy="427976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7932002" y="1600200"/>
            <a:ext cx="657816" cy="233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528050" y="1409700"/>
            <a:ext cx="72279" cy="42439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862CB18-4B9C-4E25-A583-1E8AC8CBF5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6183" y="1215165"/>
            <a:ext cx="1774090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68CD27-D8B4-40EC-A16E-A7C8F6F5CA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323" y="2139583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05D8C3F-3E6C-477D-AD47-0F3DCBCB41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4447" y="3620517"/>
            <a:ext cx="1774090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4E68E5-D65A-4E05-8EFF-CCD68429CE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67416" y="2778021"/>
            <a:ext cx="2700762" cy="267027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6757435-D4FD-47B5-AC98-0BCD6A0D869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68891" y="456444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4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0CBDE69-EFA4-45D3-84F2-1BA096DB5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24" y="1154865"/>
            <a:ext cx="7285351" cy="45480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739900"/>
            <a:ext cx="624032" cy="941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30" y="1583140"/>
            <a:ext cx="338954" cy="250955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56AF1199-E317-4EE3-B20D-791CFDBA57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7320" y="1181786"/>
            <a:ext cx="1780186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E256125-306F-4765-B710-3CB8E8E2AD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7320" y="2105361"/>
            <a:ext cx="1780186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83872D7-46C1-4CA2-AF04-60CDEFD0B0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8476" y="2964972"/>
            <a:ext cx="1621677" cy="10303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0D66958-C171-4DC1-84DE-1C263C34D3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7413" y="4489054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99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473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Caroline Hamilton</cp:lastModifiedBy>
  <cp:revision>25</cp:revision>
  <dcterms:created xsi:type="dcterms:W3CDTF">2019-10-15T10:24:11Z</dcterms:created>
  <dcterms:modified xsi:type="dcterms:W3CDTF">2020-01-11T12:56:32Z</dcterms:modified>
</cp:coreProperties>
</file>