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6" r:id="rId3"/>
    <p:sldId id="270" r:id="rId4"/>
    <p:sldId id="257" r:id="rId5"/>
    <p:sldId id="258" r:id="rId6"/>
    <p:sldId id="266" r:id="rId7"/>
    <p:sldId id="259" r:id="rId8"/>
    <p:sldId id="260" r:id="rId9"/>
    <p:sldId id="261" r:id="rId10"/>
    <p:sldId id="262" r:id="rId11"/>
    <p:sldId id="292" r:id="rId12"/>
    <p:sldId id="265" r:id="rId13"/>
    <p:sldId id="268" r:id="rId14"/>
    <p:sldId id="269" r:id="rId15"/>
    <p:sldId id="272" r:id="rId16"/>
    <p:sldId id="289" r:id="rId17"/>
    <p:sldId id="271" r:id="rId18"/>
    <p:sldId id="291" r:id="rId19"/>
    <p:sldId id="283" r:id="rId20"/>
    <p:sldId id="273" r:id="rId21"/>
    <p:sldId id="274" r:id="rId22"/>
    <p:sldId id="290" r:id="rId23"/>
    <p:sldId id="275" r:id="rId24"/>
    <p:sldId id="276" r:id="rId25"/>
    <p:sldId id="277" r:id="rId26"/>
    <p:sldId id="284" r:id="rId27"/>
    <p:sldId id="285" r:id="rId28"/>
    <p:sldId id="286" r:id="rId29"/>
    <p:sldId id="278" r:id="rId30"/>
    <p:sldId id="279" r:id="rId31"/>
    <p:sldId id="280" r:id="rId32"/>
    <p:sldId id="281" r:id="rId33"/>
    <p:sldId id="287" r:id="rId34"/>
  </p:sldIdLst>
  <p:sldSz cx="9144000" cy="6858000" type="screen4x3"/>
  <p:notesSz cx="6858000" cy="9144000"/>
  <p:custDataLst>
    <p:tags r:id="rId35"/>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66FF33"/>
    <a:srgbClr val="3399FF"/>
    <a:srgbClr val="FF0000"/>
    <a:srgbClr val="253751"/>
    <a:srgbClr val="FF3300"/>
    <a:srgbClr val="582A04"/>
    <a:srgbClr val="78A6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4DBABA9C-BAB0-4900-B7E1-6276474CDF47}" type="datetimeFigureOut">
              <a:rPr lang="en-GB"/>
              <a:pPr>
                <a:defRPr/>
              </a:pPr>
              <a:t>22/06/2020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A7F8273-4DBE-4E81-BC04-870F6473422C}" type="slidenum">
              <a:rPr lang="en-GB" altLang="en-US"/>
              <a:pPr>
                <a:defRPr/>
              </a:pPr>
              <a:t>‹#›</a:t>
            </a:fld>
            <a:endParaRPr lang="en-GB" altLang="en-US"/>
          </a:p>
        </p:txBody>
      </p:sp>
    </p:spTree>
    <p:extLst>
      <p:ext uri="{BB962C8B-B14F-4D97-AF65-F5344CB8AC3E}">
        <p14:creationId xmlns:p14="http://schemas.microsoft.com/office/powerpoint/2010/main" val="37543046"/>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3C39F5E9-33E6-47F6-94CD-94A4FAAE8027}" type="datetimeFigureOut">
              <a:rPr lang="en-GB"/>
              <a:pPr>
                <a:defRPr/>
              </a:pPr>
              <a:t>22/06/2020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E21146D-095E-44BB-8C22-BB38F804DF59}" type="slidenum">
              <a:rPr lang="en-GB" altLang="en-US"/>
              <a:pPr>
                <a:defRPr/>
              </a:pPr>
              <a:t>‹#›</a:t>
            </a:fld>
            <a:endParaRPr lang="en-GB" altLang="en-US"/>
          </a:p>
        </p:txBody>
      </p:sp>
    </p:spTree>
    <p:extLst>
      <p:ext uri="{BB962C8B-B14F-4D97-AF65-F5344CB8AC3E}">
        <p14:creationId xmlns:p14="http://schemas.microsoft.com/office/powerpoint/2010/main" val="169828861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A4821B46-2D82-4953-8AE0-B4887423B241}" type="datetimeFigureOut">
              <a:rPr lang="en-GB"/>
              <a:pPr>
                <a:defRPr/>
              </a:pPr>
              <a:t>22/06/2020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78AE527-D97D-45EC-ABE6-8A2EC8F97F46}" type="slidenum">
              <a:rPr lang="en-GB" altLang="en-US"/>
              <a:pPr>
                <a:defRPr/>
              </a:pPr>
              <a:t>‹#›</a:t>
            </a:fld>
            <a:endParaRPr lang="en-GB" altLang="en-US"/>
          </a:p>
        </p:txBody>
      </p:sp>
    </p:spTree>
    <p:extLst>
      <p:ext uri="{BB962C8B-B14F-4D97-AF65-F5344CB8AC3E}">
        <p14:creationId xmlns:p14="http://schemas.microsoft.com/office/powerpoint/2010/main" val="181187873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72F7A73F-0218-4E7C-AD71-10EB765F3F38}" type="datetimeFigureOut">
              <a:rPr lang="en-GB"/>
              <a:pPr>
                <a:defRPr/>
              </a:pPr>
              <a:t>22/06/2020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D0BDC3B-26F1-42BD-8836-D6051B0F7192}" type="slidenum">
              <a:rPr lang="en-GB" altLang="en-US"/>
              <a:pPr>
                <a:defRPr/>
              </a:pPr>
              <a:t>‹#›</a:t>
            </a:fld>
            <a:endParaRPr lang="en-GB" altLang="en-US"/>
          </a:p>
        </p:txBody>
      </p:sp>
    </p:spTree>
    <p:extLst>
      <p:ext uri="{BB962C8B-B14F-4D97-AF65-F5344CB8AC3E}">
        <p14:creationId xmlns:p14="http://schemas.microsoft.com/office/powerpoint/2010/main" val="3944633414"/>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963BBFE7-29A3-4799-B759-3781C0D76B1C}" type="datetimeFigureOut">
              <a:rPr lang="en-GB"/>
              <a:pPr>
                <a:defRPr/>
              </a:pPr>
              <a:t>22/06/2020</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625596D-8A11-4ADA-A966-CED1268B981E}" type="slidenum">
              <a:rPr lang="en-GB" altLang="en-US"/>
              <a:pPr>
                <a:defRPr/>
              </a:pPr>
              <a:t>‹#›</a:t>
            </a:fld>
            <a:endParaRPr lang="en-GB" altLang="en-US"/>
          </a:p>
        </p:txBody>
      </p:sp>
    </p:spTree>
    <p:extLst>
      <p:ext uri="{BB962C8B-B14F-4D97-AF65-F5344CB8AC3E}">
        <p14:creationId xmlns:p14="http://schemas.microsoft.com/office/powerpoint/2010/main" val="51876132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87382BD6-FA1A-47AD-8224-02A50FD099F3}" type="datetimeFigureOut">
              <a:rPr lang="en-GB"/>
              <a:pPr>
                <a:defRPr/>
              </a:pPr>
              <a:t>22/06/2020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879AE53-4821-4099-A260-C3F672CB99A1}" type="slidenum">
              <a:rPr lang="en-GB" altLang="en-US"/>
              <a:pPr>
                <a:defRPr/>
              </a:pPr>
              <a:t>‹#›</a:t>
            </a:fld>
            <a:endParaRPr lang="en-GB" altLang="en-US"/>
          </a:p>
        </p:txBody>
      </p:sp>
    </p:spTree>
    <p:extLst>
      <p:ext uri="{BB962C8B-B14F-4D97-AF65-F5344CB8AC3E}">
        <p14:creationId xmlns:p14="http://schemas.microsoft.com/office/powerpoint/2010/main" val="840422370"/>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56725740-64D1-4A1F-9089-6DCDE6779D57}" type="datetimeFigureOut">
              <a:rPr lang="en-GB"/>
              <a:pPr>
                <a:defRPr/>
              </a:pPr>
              <a:t>22/06/2020</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D99509B-67BB-46E5-A602-56FC910EDE10}" type="slidenum">
              <a:rPr lang="en-GB" altLang="en-US"/>
              <a:pPr>
                <a:defRPr/>
              </a:pPr>
              <a:t>‹#›</a:t>
            </a:fld>
            <a:endParaRPr lang="en-GB" altLang="en-US"/>
          </a:p>
        </p:txBody>
      </p:sp>
    </p:spTree>
    <p:extLst>
      <p:ext uri="{BB962C8B-B14F-4D97-AF65-F5344CB8AC3E}">
        <p14:creationId xmlns:p14="http://schemas.microsoft.com/office/powerpoint/2010/main" val="11339750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9A898373-B76D-4A35-A777-1C83A857D265}" type="datetimeFigureOut">
              <a:rPr lang="en-GB"/>
              <a:pPr>
                <a:defRPr/>
              </a:pPr>
              <a:t>22/06/2020</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8FC7B5C4-D06B-4A93-838D-C54E5F0B90F8}" type="slidenum">
              <a:rPr lang="en-GB" altLang="en-US"/>
              <a:pPr>
                <a:defRPr/>
              </a:pPr>
              <a:t>‹#›</a:t>
            </a:fld>
            <a:endParaRPr lang="en-GB" altLang="en-US"/>
          </a:p>
        </p:txBody>
      </p:sp>
    </p:spTree>
    <p:extLst>
      <p:ext uri="{BB962C8B-B14F-4D97-AF65-F5344CB8AC3E}">
        <p14:creationId xmlns:p14="http://schemas.microsoft.com/office/powerpoint/2010/main" val="2216577105"/>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0F26C7-2D3D-4A97-A887-AD273041DD23}" type="datetimeFigureOut">
              <a:rPr lang="en-GB"/>
              <a:pPr>
                <a:defRPr/>
              </a:pPr>
              <a:t>22/06/2020</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14B7FF4C-879D-477D-AC46-4CD6E4B7BBE4}" type="slidenum">
              <a:rPr lang="en-GB" altLang="en-US"/>
              <a:pPr>
                <a:defRPr/>
              </a:pPr>
              <a:t>‹#›</a:t>
            </a:fld>
            <a:endParaRPr lang="en-GB" altLang="en-US"/>
          </a:p>
        </p:txBody>
      </p:sp>
    </p:spTree>
    <p:extLst>
      <p:ext uri="{BB962C8B-B14F-4D97-AF65-F5344CB8AC3E}">
        <p14:creationId xmlns:p14="http://schemas.microsoft.com/office/powerpoint/2010/main" val="4702146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FBCD15D-BD68-4354-88EA-2A911D3A85F9}" type="datetimeFigureOut">
              <a:rPr lang="en-GB"/>
              <a:pPr>
                <a:defRPr/>
              </a:pPr>
              <a:t>22/06/2020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C4E3010-0E8C-466D-BE6C-9EADF1D8BF78}" type="slidenum">
              <a:rPr lang="en-GB" altLang="en-US"/>
              <a:pPr>
                <a:defRPr/>
              </a:pPr>
              <a:t>‹#›</a:t>
            </a:fld>
            <a:endParaRPr lang="en-GB" altLang="en-US"/>
          </a:p>
        </p:txBody>
      </p:sp>
    </p:spTree>
    <p:extLst>
      <p:ext uri="{BB962C8B-B14F-4D97-AF65-F5344CB8AC3E}">
        <p14:creationId xmlns:p14="http://schemas.microsoft.com/office/powerpoint/2010/main" val="261063686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7E20EC-9573-47D8-82DA-36A309268633}" type="datetimeFigureOut">
              <a:rPr lang="en-GB"/>
              <a:pPr>
                <a:defRPr/>
              </a:pPr>
              <a:t>22/06/2020</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0EF9331-961D-42A9-B6D8-19AD057E3405}" type="slidenum">
              <a:rPr lang="en-GB" altLang="en-US"/>
              <a:pPr>
                <a:defRPr/>
              </a:pPr>
              <a:t>‹#›</a:t>
            </a:fld>
            <a:endParaRPr lang="en-GB" altLang="en-US"/>
          </a:p>
        </p:txBody>
      </p:sp>
    </p:spTree>
    <p:extLst>
      <p:ext uri="{BB962C8B-B14F-4D97-AF65-F5344CB8AC3E}">
        <p14:creationId xmlns:p14="http://schemas.microsoft.com/office/powerpoint/2010/main" val="1853101574"/>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4C048E1-580F-47BD-83DA-796056BE585F}" type="datetimeFigureOut">
              <a:rPr lang="en-GB"/>
              <a:pPr>
                <a:defRPr/>
              </a:pPr>
              <a:t>22/06/2020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EAB3926-51C1-4A71-94A9-0A18F2632AF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image" Target="../media/image26.png"/><Relationship Id="rId4" Type="http://schemas.openxmlformats.org/officeDocument/2006/relationships/image" Target="../media/image22.gif"/></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gif"/></Relationships>
</file>

<file path=ppt/slides/_rels/slide12.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5.gif"/><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2.gif"/><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9.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19.jpeg"/><Relationship Id="rId7"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audio" Target="NULL" TargetMode="Externa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9.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0.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gif"/></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audio" Target="NULL" TargetMode="External"/><Relationship Id="rId6" Type="http://schemas.openxmlformats.org/officeDocument/2006/relationships/image" Target="../media/image34.png"/><Relationship Id="rId5" Type="http://schemas.openxmlformats.org/officeDocument/2006/relationships/image" Target="../media/image17.gif"/><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audio" Target="NULL" TargetMode="External"/><Relationship Id="rId5" Type="http://schemas.openxmlformats.org/officeDocument/2006/relationships/image" Target="../media/image8.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1.jpeg"/><Relationship Id="rId7"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audio" Target="NULL" TargetMode="External"/><Relationship Id="rId6" Type="http://schemas.openxmlformats.org/officeDocument/2006/relationships/image" Target="../media/image40.png"/><Relationship Id="rId5" Type="http://schemas.openxmlformats.org/officeDocument/2006/relationships/image" Target="../media/image17.gif"/><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1.jpeg"/><Relationship Id="rId7"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audio" Target="NULL" TargetMode="External"/><Relationship Id="rId6" Type="http://schemas.openxmlformats.org/officeDocument/2006/relationships/image" Target="../media/image17.gif"/><Relationship Id="rId5" Type="http://schemas.openxmlformats.org/officeDocument/2006/relationships/image" Target="../media/image40.png"/><Relationship Id="rId10" Type="http://schemas.openxmlformats.org/officeDocument/2006/relationships/image" Target="../media/image8.png"/><Relationship Id="rId4" Type="http://schemas.openxmlformats.org/officeDocument/2006/relationships/image" Target="../media/image34.pn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1.jpeg"/><Relationship Id="rId7" Type="http://schemas.openxmlformats.org/officeDocument/2006/relationships/image" Target="../media/image17.gif"/><Relationship Id="rId2" Type="http://schemas.openxmlformats.org/officeDocument/2006/relationships/slideLayout" Target="../slideLayouts/slideLayout7.xml"/><Relationship Id="rId1" Type="http://schemas.openxmlformats.org/officeDocument/2006/relationships/audio" Target="NULL" TargetMode="External"/><Relationship Id="rId6" Type="http://schemas.openxmlformats.org/officeDocument/2006/relationships/image" Target="../media/image34.png"/><Relationship Id="rId11" Type="http://schemas.openxmlformats.org/officeDocument/2006/relationships/image" Target="../media/image8.png"/><Relationship Id="rId5" Type="http://schemas.openxmlformats.org/officeDocument/2006/relationships/image" Target="../media/image44.png"/><Relationship Id="rId10" Type="http://schemas.openxmlformats.org/officeDocument/2006/relationships/image" Target="../media/image5.png"/><Relationship Id="rId4" Type="http://schemas.openxmlformats.org/officeDocument/2006/relationships/image" Target="../media/image45.png"/><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1.jpeg"/><Relationship Id="rId7" Type="http://schemas.openxmlformats.org/officeDocument/2006/relationships/image" Target="../media/image40.png"/><Relationship Id="rId2" Type="http://schemas.openxmlformats.org/officeDocument/2006/relationships/slideLayout" Target="../slideLayouts/slideLayout7.xml"/><Relationship Id="rId1" Type="http://schemas.openxmlformats.org/officeDocument/2006/relationships/audio" Target="NULL" TargetMode="External"/><Relationship Id="rId6" Type="http://schemas.openxmlformats.org/officeDocument/2006/relationships/image" Target="../media/image46.png"/><Relationship Id="rId11" Type="http://schemas.openxmlformats.org/officeDocument/2006/relationships/image" Target="../media/image8.png"/><Relationship Id="rId5" Type="http://schemas.openxmlformats.org/officeDocument/2006/relationships/image" Target="../media/image34.png"/><Relationship Id="rId10" Type="http://schemas.openxmlformats.org/officeDocument/2006/relationships/image" Target="../media/image7.png"/><Relationship Id="rId4" Type="http://schemas.openxmlformats.org/officeDocument/2006/relationships/image" Target="../media/image44.png"/><Relationship Id="rId9" Type="http://schemas.openxmlformats.org/officeDocument/2006/relationships/image" Target="../media/image17.gif"/></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1.jpeg"/><Relationship Id="rId7"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audio" Target="NULL" TargetMode="External"/><Relationship Id="rId6" Type="http://schemas.openxmlformats.org/officeDocument/2006/relationships/image" Target="../media/image40.png"/><Relationship Id="rId11" Type="http://schemas.openxmlformats.org/officeDocument/2006/relationships/image" Target="../media/image8.png"/><Relationship Id="rId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44.png"/><Relationship Id="rId9" Type="http://schemas.openxmlformats.org/officeDocument/2006/relationships/image" Target="../media/image17.gif"/></Relationships>
</file>

<file path=ppt/slides/_rels/slide25.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41.jpeg"/><Relationship Id="rId7"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audio" Target="NULL" TargetMode="External"/><Relationship Id="rId6" Type="http://schemas.openxmlformats.org/officeDocument/2006/relationships/image" Target="../media/image40.png"/><Relationship Id="rId11" Type="http://schemas.openxmlformats.org/officeDocument/2006/relationships/image" Target="../media/image8.png"/><Relationship Id="rId5" Type="http://schemas.openxmlformats.org/officeDocument/2006/relationships/image" Target="../media/image34.png"/><Relationship Id="rId10" Type="http://schemas.openxmlformats.org/officeDocument/2006/relationships/image" Target="../media/image43.png"/><Relationship Id="rId4" Type="http://schemas.openxmlformats.org/officeDocument/2006/relationships/image" Target="../media/image44.png"/><Relationship Id="rId9" Type="http://schemas.openxmlformats.org/officeDocument/2006/relationships/image" Target="../media/image47.png"/></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1.jpeg"/><Relationship Id="rId7"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audio" Target="NULL" TargetMode="External"/><Relationship Id="rId6" Type="http://schemas.openxmlformats.org/officeDocument/2006/relationships/image" Target="../media/image44.png"/><Relationship Id="rId11" Type="http://schemas.openxmlformats.org/officeDocument/2006/relationships/image" Target="../media/image8.png"/><Relationship Id="rId5" Type="http://schemas.openxmlformats.org/officeDocument/2006/relationships/image" Target="../media/image17.gif"/><Relationship Id="rId10" Type="http://schemas.openxmlformats.org/officeDocument/2006/relationships/image" Target="../media/image43.png"/><Relationship Id="rId4" Type="http://schemas.openxmlformats.org/officeDocument/2006/relationships/image" Target="../media/image49.png"/><Relationship Id="rId9" Type="http://schemas.openxmlformats.org/officeDocument/2006/relationships/image" Target="../media/image47.png"/></Relationships>
</file>

<file path=ppt/slides/_rels/slide27.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54.png"/><Relationship Id="rId18" Type="http://schemas.openxmlformats.org/officeDocument/2006/relationships/image" Target="../media/image8.png"/><Relationship Id="rId3" Type="http://schemas.openxmlformats.org/officeDocument/2006/relationships/image" Target="../media/image41.jpeg"/><Relationship Id="rId7" Type="http://schemas.openxmlformats.org/officeDocument/2006/relationships/image" Target="../media/image51.png"/><Relationship Id="rId12" Type="http://schemas.openxmlformats.org/officeDocument/2006/relationships/image" Target="../media/image43.png"/><Relationship Id="rId17" Type="http://schemas.openxmlformats.org/officeDocument/2006/relationships/image" Target="../media/image57.png"/><Relationship Id="rId2" Type="http://schemas.openxmlformats.org/officeDocument/2006/relationships/slideLayout" Target="../slideLayouts/slideLayout7.xml"/><Relationship Id="rId16" Type="http://schemas.openxmlformats.org/officeDocument/2006/relationships/image" Target="../media/image5.png"/><Relationship Id="rId1" Type="http://schemas.openxmlformats.org/officeDocument/2006/relationships/audio" Target="NULL" TargetMode="External"/><Relationship Id="rId6" Type="http://schemas.openxmlformats.org/officeDocument/2006/relationships/image" Target="../media/image40.png"/><Relationship Id="rId11" Type="http://schemas.openxmlformats.org/officeDocument/2006/relationships/image" Target="../media/image47.png"/><Relationship Id="rId5" Type="http://schemas.openxmlformats.org/officeDocument/2006/relationships/image" Target="../media/image50.png"/><Relationship Id="rId15" Type="http://schemas.openxmlformats.org/officeDocument/2006/relationships/image" Target="../media/image56.png"/><Relationship Id="rId10" Type="http://schemas.openxmlformats.org/officeDocument/2006/relationships/image" Target="../media/image53.png"/><Relationship Id="rId4" Type="http://schemas.openxmlformats.org/officeDocument/2006/relationships/image" Target="../media/image44.png"/><Relationship Id="rId9" Type="http://schemas.openxmlformats.org/officeDocument/2006/relationships/image" Target="../media/image52.png"/><Relationship Id="rId14" Type="http://schemas.openxmlformats.org/officeDocument/2006/relationships/image" Target="../media/image55.png"/></Relationships>
</file>

<file path=ppt/slides/_rels/slide28.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54.png"/><Relationship Id="rId3" Type="http://schemas.openxmlformats.org/officeDocument/2006/relationships/image" Target="../media/image41.jpeg"/><Relationship Id="rId7" Type="http://schemas.openxmlformats.org/officeDocument/2006/relationships/image" Target="../media/image59.png"/><Relationship Id="rId12" Type="http://schemas.openxmlformats.org/officeDocument/2006/relationships/image" Target="../media/image43.png"/><Relationship Id="rId2" Type="http://schemas.openxmlformats.org/officeDocument/2006/relationships/slideLayout" Target="../slideLayouts/slideLayout7.xml"/><Relationship Id="rId16" Type="http://schemas.openxmlformats.org/officeDocument/2006/relationships/image" Target="../media/image8.png"/><Relationship Id="rId1" Type="http://schemas.openxmlformats.org/officeDocument/2006/relationships/audio" Target="NULL" TargetMode="External"/><Relationship Id="rId6" Type="http://schemas.openxmlformats.org/officeDocument/2006/relationships/image" Target="../media/image40.png"/><Relationship Id="rId11" Type="http://schemas.openxmlformats.org/officeDocument/2006/relationships/image" Target="../media/image47.png"/><Relationship Id="rId5" Type="http://schemas.openxmlformats.org/officeDocument/2006/relationships/image" Target="../media/image58.png"/><Relationship Id="rId15" Type="http://schemas.openxmlformats.org/officeDocument/2006/relationships/image" Target="../media/image61.png"/><Relationship Id="rId10" Type="http://schemas.openxmlformats.org/officeDocument/2006/relationships/image" Target="../media/image53.png"/><Relationship Id="rId4" Type="http://schemas.openxmlformats.org/officeDocument/2006/relationships/image" Target="../media/image44.png"/><Relationship Id="rId9" Type="http://schemas.openxmlformats.org/officeDocument/2006/relationships/image" Target="../media/image52.png"/><Relationship Id="rId14" Type="http://schemas.openxmlformats.org/officeDocument/2006/relationships/image" Target="../media/image60.png"/></Relationships>
</file>

<file path=ppt/slides/_rels/slide2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1.jpeg"/><Relationship Id="rId7" Type="http://schemas.openxmlformats.org/officeDocument/2006/relationships/image" Target="../media/image63.png"/><Relationship Id="rId2" Type="http://schemas.openxmlformats.org/officeDocument/2006/relationships/slideLayout" Target="../slideLayouts/slideLayout7.xml"/><Relationship Id="rId1" Type="http://schemas.openxmlformats.org/officeDocument/2006/relationships/audio" Target="NULL" TargetMode="External"/><Relationship Id="rId6" Type="http://schemas.openxmlformats.org/officeDocument/2006/relationships/image" Target="../media/image40.png"/><Relationship Id="rId11" Type="http://schemas.openxmlformats.org/officeDocument/2006/relationships/image" Target="../media/image8.png"/><Relationship Id="rId5" Type="http://schemas.openxmlformats.org/officeDocument/2006/relationships/image" Target="../media/image62.png"/><Relationship Id="rId10" Type="http://schemas.openxmlformats.org/officeDocument/2006/relationships/image" Target="../media/image64.png"/><Relationship Id="rId4" Type="http://schemas.openxmlformats.org/officeDocument/2006/relationships/image" Target="../media/image44.png"/><Relationship Id="rId9" Type="http://schemas.openxmlformats.org/officeDocument/2006/relationships/image" Target="../media/image17.gi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1.jpeg"/><Relationship Id="rId7" Type="http://schemas.openxmlformats.org/officeDocument/2006/relationships/image" Target="../media/image65.png"/><Relationship Id="rId2" Type="http://schemas.openxmlformats.org/officeDocument/2006/relationships/slideLayout" Target="../slideLayouts/slideLayout7.xml"/><Relationship Id="rId1" Type="http://schemas.openxmlformats.org/officeDocument/2006/relationships/audio" Target="NULL" TargetMode="External"/><Relationship Id="rId6" Type="http://schemas.openxmlformats.org/officeDocument/2006/relationships/image" Target="../media/image34.png"/><Relationship Id="rId5" Type="http://schemas.openxmlformats.org/officeDocument/2006/relationships/image" Target="../media/image44.png"/><Relationship Id="rId10" Type="http://schemas.openxmlformats.org/officeDocument/2006/relationships/image" Target="../media/image8.png"/><Relationship Id="rId4" Type="http://schemas.openxmlformats.org/officeDocument/2006/relationships/image" Target="../media/image40.png"/><Relationship Id="rId9" Type="http://schemas.openxmlformats.org/officeDocument/2006/relationships/image" Target="../media/image66.png"/></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image" Target="../media/image67.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9.jpeg"/><Relationship Id="rId7" Type="http://schemas.openxmlformats.org/officeDocument/2006/relationships/image" Target="../media/image70.png"/><Relationship Id="rId2" Type="http://schemas.openxmlformats.org/officeDocument/2006/relationships/slideLayout" Target="../slideLayouts/slideLayout7.xml"/><Relationship Id="rId1" Type="http://schemas.openxmlformats.org/officeDocument/2006/relationships/audio" Target="NULL" TargetMode="External"/><Relationship Id="rId6" Type="http://schemas.openxmlformats.org/officeDocument/2006/relationships/image" Target="../media/image69.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11.png"/><Relationship Id="rId9" Type="http://schemas.openxmlformats.org/officeDocument/2006/relationships/image" Target="../media/image72.png"/></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74.png"/><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audio" Target="NULL" TargetMode="Externa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gif"/></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audio" Target="NULL" TargetMode="Externa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F1, 2014-15\Space images\Kerbal_Space_Program_-_Rocket_on_launchp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6858">
            <a:off x="-1020763" y="-515938"/>
            <a:ext cx="11202988" cy="797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F:\F1, 2014-15\Space images\tintin_moon_rocket.gif"/>
          <p:cNvPicPr>
            <a:picLocks noChangeAspect="1" noChangeArrowheads="1"/>
          </p:cNvPicPr>
          <p:nvPr/>
        </p:nvPicPr>
        <p:blipFill>
          <a:blip r:embed="rId4"/>
          <a:srcRect/>
          <a:stretch>
            <a:fillRect/>
          </a:stretch>
        </p:blipFill>
        <p:spPr bwMode="auto">
          <a:xfrm rot="16200000">
            <a:off x="2947320" y="1932115"/>
            <a:ext cx="5400599" cy="2439271"/>
          </a:xfrm>
          <a:prstGeom prst="rect">
            <a:avLst/>
          </a:prstGeom>
          <a:noFill/>
          <a:effectLst>
            <a:innerShdw blurRad="292100">
              <a:prstClr val="black"/>
            </a:innerShdw>
          </a:effectLst>
        </p:spPr>
      </p:pic>
      <p:sp>
        <p:nvSpPr>
          <p:cNvPr id="3" name="Explosion 1 2"/>
          <p:cNvSpPr/>
          <p:nvPr/>
        </p:nvSpPr>
        <p:spPr>
          <a:xfrm rot="20708050">
            <a:off x="5584696" y="4149080"/>
            <a:ext cx="2155656" cy="1734243"/>
          </a:xfrm>
          <a:prstGeom prst="irregularSeal1">
            <a:avLst/>
          </a:prstGeom>
          <a:gradFill flip="none" rotWithShape="1">
            <a:gsLst>
              <a:gs pos="0">
                <a:srgbClr val="FFF200">
                  <a:lumMod val="96000"/>
                  <a:lumOff val="4000"/>
                  <a:alpha val="75000"/>
                </a:srgbClr>
              </a:gs>
              <a:gs pos="45000">
                <a:srgbClr val="FF7A00"/>
              </a:gs>
              <a:gs pos="70000">
                <a:srgbClr val="FF0300"/>
              </a:gs>
              <a:gs pos="100000">
                <a:srgbClr val="4D0808"/>
              </a:gs>
            </a:gsLst>
            <a:path path="circle">
              <a:fillToRect l="50000" t="50000" r="50000" b="50000"/>
            </a:path>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Explosion 1 10"/>
          <p:cNvSpPr/>
          <p:nvPr/>
        </p:nvSpPr>
        <p:spPr>
          <a:xfrm rot="11069062">
            <a:off x="3983228" y="3351957"/>
            <a:ext cx="3338929" cy="4048254"/>
          </a:xfrm>
          <a:prstGeom prst="irregularSeal1">
            <a:avLst/>
          </a:prstGeom>
          <a:gradFill flip="none" rotWithShape="1">
            <a:gsLst>
              <a:gs pos="0">
                <a:srgbClr val="FFF200">
                  <a:lumMod val="96000"/>
                  <a:lumOff val="4000"/>
                  <a:alpha val="75000"/>
                </a:srgbClr>
              </a:gs>
              <a:gs pos="45000">
                <a:srgbClr val="FF7A00"/>
              </a:gs>
              <a:gs pos="70000">
                <a:srgbClr val="FF0300"/>
              </a:gs>
              <a:gs pos="100000">
                <a:srgbClr val="4D0808"/>
              </a:gs>
            </a:gsLst>
            <a:path path="circle">
              <a:fillToRect l="50000" t="50000" r="50000" b="50000"/>
            </a:path>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074" name="Picture 2" descr="http://www.simpleatheart.com/jerg.gif"/>
          <p:cNvPicPr>
            <a:picLocks noChangeAspect="1" noChangeArrowheads="1"/>
          </p:cNvPicPr>
          <p:nvPr/>
        </p:nvPicPr>
        <p:blipFill>
          <a:blip r:embed="rId5"/>
          <a:srcRect/>
          <a:stretch>
            <a:fillRect/>
          </a:stretch>
        </p:blipFill>
        <p:spPr bwMode="auto">
          <a:xfrm>
            <a:off x="5221824" y="3716785"/>
            <a:ext cx="4966800" cy="2217913"/>
          </a:xfrm>
          <a:prstGeom prst="rect">
            <a:avLst/>
          </a:prstGeom>
          <a:noFill/>
          <a:effectLst>
            <a:softEdge rad="63500"/>
          </a:effectLst>
        </p:spPr>
      </p:pic>
      <p:sp>
        <p:nvSpPr>
          <p:cNvPr id="10" name="Explosion 1 9"/>
          <p:cNvSpPr/>
          <p:nvPr/>
        </p:nvSpPr>
        <p:spPr>
          <a:xfrm flipH="1">
            <a:off x="3557024" y="4149080"/>
            <a:ext cx="2027672" cy="1734243"/>
          </a:xfrm>
          <a:prstGeom prst="irregularSeal1">
            <a:avLst/>
          </a:prstGeom>
          <a:gradFill flip="none" rotWithShape="1">
            <a:gsLst>
              <a:gs pos="0">
                <a:srgbClr val="FFF200">
                  <a:lumMod val="96000"/>
                  <a:lumOff val="4000"/>
                  <a:alpha val="75000"/>
                </a:srgbClr>
              </a:gs>
              <a:gs pos="45000">
                <a:srgbClr val="FF7A00"/>
              </a:gs>
              <a:gs pos="70000">
                <a:srgbClr val="FF0300"/>
              </a:gs>
              <a:gs pos="100000">
                <a:srgbClr val="4D0808"/>
              </a:gs>
            </a:gsLst>
            <a:path path="circle">
              <a:fillToRect l="50000" t="50000" r="50000" b="50000"/>
            </a:path>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8" name="Picture 2" descr="http://www.simpleatheart.com/jerg.gif"/>
          <p:cNvPicPr>
            <a:picLocks noChangeAspect="1" noChangeArrowheads="1"/>
          </p:cNvPicPr>
          <p:nvPr/>
        </p:nvPicPr>
        <p:blipFill>
          <a:blip r:embed="rId6"/>
          <a:srcRect/>
          <a:stretch>
            <a:fillRect/>
          </a:stretch>
        </p:blipFill>
        <p:spPr bwMode="auto">
          <a:xfrm flipH="1">
            <a:off x="-20331" y="2993024"/>
            <a:ext cx="5816467" cy="3021048"/>
          </a:xfrm>
          <a:prstGeom prst="rect">
            <a:avLst/>
          </a:prstGeom>
          <a:noFill/>
          <a:effectLst>
            <a:softEdge rad="63500"/>
          </a:effectLst>
        </p:spPr>
      </p:pic>
      <p:sp>
        <p:nvSpPr>
          <p:cNvPr id="12" name="TextBox 11"/>
          <p:cNvSpPr txBox="1"/>
          <p:nvPr/>
        </p:nvSpPr>
        <p:spPr>
          <a:xfrm>
            <a:off x="337155" y="1244121"/>
            <a:ext cx="8486894" cy="2068544"/>
          </a:xfrm>
          <a:prstGeom prst="rect">
            <a:avLst/>
          </a:prstGeom>
          <a:noFill/>
        </p:spPr>
        <p:txBody>
          <a:bodyPr>
            <a:prstTxWarp prst="textDeflate">
              <a:avLst>
                <a:gd name="adj" fmla="val 20790"/>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GB" sz="4800" b="1" dirty="0">
                <a:ln w="11430"/>
                <a:solidFill>
                  <a:srgbClr val="FF0000"/>
                </a:solidFill>
                <a:effectLst>
                  <a:outerShdw blurRad="50800" dist="39000" dir="5460000" algn="tl">
                    <a:srgbClr val="000000">
                      <a:alpha val="38000"/>
                    </a:srgbClr>
                  </a:outerShdw>
                </a:effectLst>
                <a:latin typeface="Showcard Gothic" panose="04020904020102020604" pitchFamily="82" charset="0"/>
                <a:cs typeface="+mn-cs"/>
              </a:rPr>
              <a:t>Spaceman Spiff’s ADVENTURE IN SPACE</a:t>
            </a:r>
          </a:p>
        </p:txBody>
      </p:sp>
      <p:pic>
        <p:nvPicPr>
          <p:cNvPr id="2064" name="Picture 2" descr="http://www.atias-design.com/images/clou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59865">
            <a:off x="415925" y="5006975"/>
            <a:ext cx="3429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2" descr="http://www.atias-design.com/images/clou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1225" y="5049838"/>
            <a:ext cx="3429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2" descr="http://www.atias-design.com/images/clou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1225" y="2900363"/>
            <a:ext cx="3429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2" descr="http://www.atias-design.com/images/clou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92950" y="3265488"/>
            <a:ext cx="3429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2" descr="http://www.atias-design.com/images/clou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068182">
            <a:off x="5016500" y="3059113"/>
            <a:ext cx="3429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2" descr="http://www.atias-design.com/images/clou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08988">
            <a:off x="2855913" y="3011488"/>
            <a:ext cx="3429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 descr="http://www.atias-design.com/images/clou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050" y="4519613"/>
            <a:ext cx="3429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2" descr="http://www.atias-design.com/images/clou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59865">
            <a:off x="342900" y="2232025"/>
            <a:ext cx="3429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 descr="http://www.atias-design.com/images/clou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238891">
            <a:off x="1643063" y="3082925"/>
            <a:ext cx="3429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2" descr="http://www.atias-design.com/images/clou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59865">
            <a:off x="-698500" y="3128963"/>
            <a:ext cx="3429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2" descr="http://www.atias-design.com/images/clou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8650" y="4672013"/>
            <a:ext cx="3429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2" descr="http://www.atias-design.com/images/clou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6788" y="5661025"/>
            <a:ext cx="3429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2" descr="http://www.atias-design.com/images/clou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1288" y="5664200"/>
            <a:ext cx="3429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2" descr="F:\F1, 2014-15\Space images\0056.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52413" y="2992438"/>
            <a:ext cx="4475162" cy="4476750"/>
          </a:xfrm>
          <a:prstGeom prst="rect">
            <a:avLst/>
          </a:prstGeom>
          <a:noFill/>
          <a:ln>
            <a:noFill/>
          </a:ln>
          <a:effectLst>
            <a:outerShdw dist="342900" dir="19560002" sy="23000" kx="-1199993" algn="bl" rotWithShape="0">
              <a:srgbClr val="000000">
                <a:alpha val="4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descr="F:\F1, 2014-15\Space images\xigRBg5iA.png"/>
          <p:cNvPicPr>
            <a:picLocks noChangeAspect="1" noChangeArrowheads="1"/>
          </p:cNvPicPr>
          <p:nvPr/>
        </p:nvPicPr>
        <p:blipFill rotWithShape="1">
          <a:blip r:embed="rId9" cstate="print"/>
          <a:srcRect l="32104" t="5853" r="43379" b="69049"/>
          <a:stretch/>
        </p:blipFill>
        <p:spPr bwMode="auto">
          <a:xfrm flipH="1">
            <a:off x="2919234" y="3764785"/>
            <a:ext cx="721675" cy="738762"/>
          </a:xfrm>
          <a:prstGeom prst="ellipse">
            <a:avLst/>
          </a:prstGeom>
          <a:noFill/>
          <a:effectLst>
            <a:innerShdw blurRad="254000" dist="50800" dir="2700000">
              <a:prstClr val="black">
                <a:alpha val="92000"/>
              </a:prstClr>
            </a:innerShdw>
          </a:effectLst>
        </p:spPr>
      </p:pic>
      <p:pic>
        <p:nvPicPr>
          <p:cNvPr id="2" name="start_music.mp3">
            <a:hlinkClick r:id="" action="ppaction://media"/>
          </p:cNvPr>
          <p:cNvPicPr>
            <a:picLocks noRot="1" noChangeAspect="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8650288" y="62452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7196" fill="hold"/>
                                        <p:tgtEl>
                                          <p:spTgt spid="2"/>
                                        </p:tgtEl>
                                      </p:cBhvr>
                                    </p:cmd>
                                  </p:childTnLst>
                                </p:cTn>
                              </p:par>
                              <p:par>
                                <p:cTn id="7" presetID="53" presetClass="entr" presetSubtype="16" fill="hold" nodeType="withEffect">
                                  <p:stCondLst>
                                    <p:cond delay="0"/>
                                  </p:stCondLst>
                                  <p:childTnLst>
                                    <p:set>
                                      <p:cBhvr>
                                        <p:cTn id="8" dur="1" fill="hold">
                                          <p:stCondLst>
                                            <p:cond delay="0"/>
                                          </p:stCondLst>
                                        </p:cTn>
                                        <p:tgtEl>
                                          <p:spTgt spid="12"/>
                                        </p:tgtEl>
                                        <p:attrNameLst>
                                          <p:attrName>style.visibility</p:attrName>
                                        </p:attrNameLst>
                                      </p:cBhvr>
                                      <p:to>
                                        <p:strVal val="visible"/>
                                      </p:to>
                                    </p:set>
                                    <p:anim calcmode="lin" valueType="num">
                                      <p:cBhvr>
                                        <p:cTn id="9" dur="2500" fill="hold"/>
                                        <p:tgtEl>
                                          <p:spTgt spid="12"/>
                                        </p:tgtEl>
                                        <p:attrNameLst>
                                          <p:attrName>ppt_w</p:attrName>
                                        </p:attrNameLst>
                                      </p:cBhvr>
                                      <p:tavLst>
                                        <p:tav tm="0">
                                          <p:val>
                                            <p:fltVal val="0"/>
                                          </p:val>
                                        </p:tav>
                                        <p:tav tm="100000">
                                          <p:val>
                                            <p:strVal val="#ppt_w"/>
                                          </p:val>
                                        </p:tav>
                                      </p:tavLst>
                                    </p:anim>
                                    <p:anim calcmode="lin" valueType="num">
                                      <p:cBhvr>
                                        <p:cTn id="10" dur="2500" fill="hold"/>
                                        <p:tgtEl>
                                          <p:spTgt spid="12"/>
                                        </p:tgtEl>
                                        <p:attrNameLst>
                                          <p:attrName>ppt_h</p:attrName>
                                        </p:attrNameLst>
                                      </p:cBhvr>
                                      <p:tavLst>
                                        <p:tav tm="0">
                                          <p:val>
                                            <p:fltVal val="0"/>
                                          </p:val>
                                        </p:tav>
                                        <p:tav tm="100000">
                                          <p:val>
                                            <p:strVal val="#ppt_h"/>
                                          </p:val>
                                        </p:tav>
                                      </p:tavLst>
                                    </p:anim>
                                    <p:animEffect transition="in" filter="fade">
                                      <p:cBhvr>
                                        <p:cTn id="11" dur="2500"/>
                                        <p:tgtEl>
                                          <p:spTgt spid="12"/>
                                        </p:tgtEl>
                                      </p:cBhvr>
                                    </p:animEffect>
                                  </p:childTnLst>
                                </p:cTn>
                              </p:par>
                              <p:par>
                                <p:cTn id="12" presetID="53" presetClass="entr" presetSubtype="16" fill="hold" nodeType="withEffect">
                                  <p:stCondLst>
                                    <p:cond delay="0"/>
                                  </p:stCondLst>
                                  <p:childTnLst>
                                    <p:set>
                                      <p:cBhvr>
                                        <p:cTn id="13" dur="1" fill="hold">
                                          <p:stCondLst>
                                            <p:cond delay="0"/>
                                          </p:stCondLst>
                                        </p:cTn>
                                        <p:tgtEl>
                                          <p:spTgt spid="3074"/>
                                        </p:tgtEl>
                                        <p:attrNameLst>
                                          <p:attrName>style.visibility</p:attrName>
                                        </p:attrNameLst>
                                      </p:cBhvr>
                                      <p:to>
                                        <p:strVal val="visible"/>
                                      </p:to>
                                    </p:set>
                                    <p:anim calcmode="lin" valueType="num">
                                      <p:cBhvr>
                                        <p:cTn id="14" dur="2000" fill="hold"/>
                                        <p:tgtEl>
                                          <p:spTgt spid="3074"/>
                                        </p:tgtEl>
                                        <p:attrNameLst>
                                          <p:attrName>ppt_w</p:attrName>
                                        </p:attrNameLst>
                                      </p:cBhvr>
                                      <p:tavLst>
                                        <p:tav tm="0">
                                          <p:val>
                                            <p:fltVal val="0"/>
                                          </p:val>
                                        </p:tav>
                                        <p:tav tm="100000">
                                          <p:val>
                                            <p:strVal val="#ppt_w"/>
                                          </p:val>
                                        </p:tav>
                                      </p:tavLst>
                                    </p:anim>
                                    <p:anim calcmode="lin" valueType="num">
                                      <p:cBhvr>
                                        <p:cTn id="15" dur="2000" fill="hold"/>
                                        <p:tgtEl>
                                          <p:spTgt spid="3074"/>
                                        </p:tgtEl>
                                        <p:attrNameLst>
                                          <p:attrName>ppt_h</p:attrName>
                                        </p:attrNameLst>
                                      </p:cBhvr>
                                      <p:tavLst>
                                        <p:tav tm="0">
                                          <p:val>
                                            <p:fltVal val="0"/>
                                          </p:val>
                                        </p:tav>
                                        <p:tav tm="100000">
                                          <p:val>
                                            <p:strVal val="#ppt_h"/>
                                          </p:val>
                                        </p:tav>
                                      </p:tavLst>
                                    </p:anim>
                                    <p:animEffect transition="in" filter="fade">
                                      <p:cBhvr>
                                        <p:cTn id="16" dur="2000"/>
                                        <p:tgtEl>
                                          <p:spTgt spid="3074"/>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2000" fill="hold"/>
                                        <p:tgtEl>
                                          <p:spTgt spid="8"/>
                                        </p:tgtEl>
                                        <p:attrNameLst>
                                          <p:attrName>ppt_w</p:attrName>
                                        </p:attrNameLst>
                                      </p:cBhvr>
                                      <p:tavLst>
                                        <p:tav tm="0">
                                          <p:val>
                                            <p:fltVal val="0"/>
                                          </p:val>
                                        </p:tav>
                                        <p:tav tm="100000">
                                          <p:val>
                                            <p:strVal val="#ppt_w"/>
                                          </p:val>
                                        </p:tav>
                                      </p:tavLst>
                                    </p:anim>
                                    <p:anim calcmode="lin" valueType="num">
                                      <p:cBhvr>
                                        <p:cTn id="20" dur="2000" fill="hold"/>
                                        <p:tgtEl>
                                          <p:spTgt spid="8"/>
                                        </p:tgtEl>
                                        <p:attrNameLst>
                                          <p:attrName>ppt_h</p:attrName>
                                        </p:attrNameLst>
                                      </p:cBhvr>
                                      <p:tavLst>
                                        <p:tav tm="0">
                                          <p:val>
                                            <p:fltVal val="0"/>
                                          </p:val>
                                        </p:tav>
                                        <p:tav tm="100000">
                                          <p:val>
                                            <p:strVal val="#ppt_h"/>
                                          </p:val>
                                        </p:tav>
                                      </p:tavLst>
                                    </p:anim>
                                    <p:animEffect transition="in" filter="fade">
                                      <p:cBhvr>
                                        <p:cTn id="2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52830">
                <p:cTn id="22"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1266" name="Picture 3" descr="F:\F1, 2014-15\Space images\galaxy-002.jpg"/>
          <p:cNvPicPr>
            <a:picLocks noChangeAspect="1" noChangeArrowheads="1"/>
          </p:cNvPicPr>
          <p:nvPr/>
        </p:nvPicPr>
        <p:blipFill>
          <a:blip r:embed="rId3">
            <a:extLst>
              <a:ext uri="{28A0092B-C50C-407E-A947-70E740481C1C}">
                <a14:useLocalDpi xmlns:a14="http://schemas.microsoft.com/office/drawing/2010/main" val="0"/>
              </a:ext>
            </a:extLst>
          </a:blip>
          <a:srcRect l="1170" r="1315" b="1619"/>
          <a:stretch>
            <a:fillRect/>
          </a:stretch>
        </p:blipFill>
        <p:spPr bwMode="auto">
          <a:xfrm>
            <a:off x="422275" y="288925"/>
            <a:ext cx="8215313" cy="612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http://cequejaimesurlenet.c.e.pic.centerblog.net/rwfnf9lt.gif"/>
          <p:cNvPicPr>
            <a:picLocks noChangeAspect="1" noChangeArrowheads="1" noCrop="1"/>
          </p:cNvPicPr>
          <p:nvPr/>
        </p:nvPicPr>
        <p:blipFill>
          <a:blip r:embed="rId4"/>
          <a:srcRect/>
          <a:stretch>
            <a:fillRect/>
          </a:stretch>
        </p:blipFill>
        <p:spPr bwMode="auto">
          <a:xfrm>
            <a:off x="6228184" y="2987268"/>
            <a:ext cx="2109654" cy="2109654"/>
          </a:xfrm>
          <a:prstGeom prst="rect">
            <a:avLst/>
          </a:prstGeom>
          <a:noFill/>
          <a:effectLst>
            <a:softEdge rad="215900"/>
          </a:effectLst>
        </p:spPr>
      </p:pic>
      <p:sp>
        <p:nvSpPr>
          <p:cNvPr id="5" name="TextBox 4"/>
          <p:cNvSpPr txBox="1"/>
          <p:nvPr/>
        </p:nvSpPr>
        <p:spPr>
          <a:xfrm>
            <a:off x="4788024" y="404664"/>
            <a:ext cx="4061171" cy="1569660"/>
          </a:xfrm>
          <a:prstGeom prst="rect">
            <a:avLst/>
          </a:prstGeom>
          <a:solidFill>
            <a:schemeClr val="tx1">
              <a:alpha val="45000"/>
            </a:schemeClr>
          </a:solidFill>
          <a:effectLst>
            <a:softEdge rad="63500"/>
          </a:effectLst>
        </p:spPr>
        <p:txBody>
          <a:bodyPr>
            <a:spAutoFit/>
          </a:bodyPr>
          <a:lstStyle/>
          <a:p>
            <a:pPr algn="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Spiff’s rocket flew through space.  It flew on and on past many other planets.</a:t>
            </a:r>
          </a:p>
        </p:txBody>
      </p:sp>
      <p:sp>
        <p:nvSpPr>
          <p:cNvPr id="7" name="Isosceles Triangle 6"/>
          <p:cNvSpPr/>
          <p:nvPr/>
        </p:nvSpPr>
        <p:spPr>
          <a:xfrm rot="16200000">
            <a:off x="61215" y="2745527"/>
            <a:ext cx="362964" cy="846447"/>
          </a:xfrm>
          <a:prstGeom prst="triangle">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 name="Picture 3" descr="F:\F1, 2014-15\Space images\tintin_moon_rocket.gif"/>
          <p:cNvPicPr>
            <a:picLocks noChangeAspect="1" noChangeArrowheads="1"/>
          </p:cNvPicPr>
          <p:nvPr/>
        </p:nvPicPr>
        <p:blipFill>
          <a:blip r:embed="rId5" cstate="print"/>
          <a:srcRect/>
          <a:stretch>
            <a:fillRect/>
          </a:stretch>
        </p:blipFill>
        <p:spPr bwMode="auto">
          <a:xfrm>
            <a:off x="422032" y="2945013"/>
            <a:ext cx="940806" cy="424930"/>
          </a:xfrm>
          <a:prstGeom prst="rect">
            <a:avLst/>
          </a:prstGeom>
          <a:noFill/>
          <a:effectLst>
            <a:innerShdw blurRad="76200">
              <a:prstClr val="black"/>
            </a:innerShdw>
          </a:effectLst>
        </p:spPr>
      </p:pic>
      <p:pic>
        <p:nvPicPr>
          <p:cNvPr id="2" name="sound_design_texture_soundscape_lost_in_space.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8239125" y="58054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xit" presetSubtype="2" fill="hold" nodeType="withEffect">
                                  <p:stCondLst>
                                    <p:cond delay="0"/>
                                  </p:stCondLst>
                                  <p:childTnLst>
                                    <p:anim calcmode="lin" valueType="num">
                                      <p:cBhvr additive="base">
                                        <p:cTn id="6" dur="19000"/>
                                        <p:tgtEl>
                                          <p:spTgt spid="6"/>
                                        </p:tgtEl>
                                        <p:attrNameLst>
                                          <p:attrName>ppt_x</p:attrName>
                                        </p:attrNameLst>
                                      </p:cBhvr>
                                      <p:tavLst>
                                        <p:tav tm="0">
                                          <p:val>
                                            <p:strVal val="ppt_x"/>
                                          </p:val>
                                        </p:tav>
                                        <p:tav tm="100000">
                                          <p:val>
                                            <p:strVal val="1+ppt_w/2"/>
                                          </p:val>
                                        </p:tav>
                                      </p:tavLst>
                                    </p:anim>
                                    <p:anim calcmode="lin" valueType="num">
                                      <p:cBhvr additive="base">
                                        <p:cTn id="7" dur="19000"/>
                                        <p:tgtEl>
                                          <p:spTgt spid="6"/>
                                        </p:tgtEl>
                                        <p:attrNameLst>
                                          <p:attrName>ppt_y</p:attrName>
                                        </p:attrNameLst>
                                      </p:cBhvr>
                                      <p:tavLst>
                                        <p:tav tm="0">
                                          <p:val>
                                            <p:strVal val="ppt_y"/>
                                          </p:val>
                                        </p:tav>
                                        <p:tav tm="100000">
                                          <p:val>
                                            <p:strVal val="ppt_y"/>
                                          </p:val>
                                        </p:tav>
                                      </p:tavLst>
                                    </p:anim>
                                    <p:set>
                                      <p:cBhvr>
                                        <p:cTn id="8" dur="1" fill="hold">
                                          <p:stCondLst>
                                            <p:cond delay="18999"/>
                                          </p:stCondLst>
                                        </p:cTn>
                                        <p:tgtEl>
                                          <p:spTgt spid="6"/>
                                        </p:tgtEl>
                                        <p:attrNameLst>
                                          <p:attrName>style.visibility</p:attrName>
                                        </p:attrNameLst>
                                      </p:cBhvr>
                                      <p:to>
                                        <p:strVal val="hidden"/>
                                      </p:to>
                                    </p:set>
                                  </p:childTnLst>
                                </p:cTn>
                              </p:par>
                              <p:par>
                                <p:cTn id="9" presetID="2" presetClass="exit" presetSubtype="2" fill="hold" nodeType="withEffect">
                                  <p:stCondLst>
                                    <p:cond delay="0"/>
                                  </p:stCondLst>
                                  <p:childTnLst>
                                    <p:anim calcmode="lin" valueType="num">
                                      <p:cBhvr additive="base">
                                        <p:cTn id="10" dur="20250"/>
                                        <p:tgtEl>
                                          <p:spTgt spid="7"/>
                                        </p:tgtEl>
                                        <p:attrNameLst>
                                          <p:attrName>ppt_x</p:attrName>
                                        </p:attrNameLst>
                                      </p:cBhvr>
                                      <p:tavLst>
                                        <p:tav tm="0">
                                          <p:val>
                                            <p:strVal val="ppt_x"/>
                                          </p:val>
                                        </p:tav>
                                        <p:tav tm="100000">
                                          <p:val>
                                            <p:strVal val="1+ppt_w/2"/>
                                          </p:val>
                                        </p:tav>
                                      </p:tavLst>
                                    </p:anim>
                                    <p:anim calcmode="lin" valueType="num">
                                      <p:cBhvr additive="base">
                                        <p:cTn id="11" dur="20250"/>
                                        <p:tgtEl>
                                          <p:spTgt spid="7"/>
                                        </p:tgtEl>
                                        <p:attrNameLst>
                                          <p:attrName>ppt_y</p:attrName>
                                        </p:attrNameLst>
                                      </p:cBhvr>
                                      <p:tavLst>
                                        <p:tav tm="0">
                                          <p:val>
                                            <p:strVal val="ppt_y"/>
                                          </p:val>
                                        </p:tav>
                                        <p:tav tm="100000">
                                          <p:val>
                                            <p:strVal val="ppt_y"/>
                                          </p:val>
                                        </p:tav>
                                      </p:tavLst>
                                    </p:anim>
                                    <p:set>
                                      <p:cBhvr>
                                        <p:cTn id="12" dur="1" fill="hold">
                                          <p:stCondLst>
                                            <p:cond delay="20249"/>
                                          </p:stCondLst>
                                        </p:cTn>
                                        <p:tgtEl>
                                          <p:spTgt spid="7"/>
                                        </p:tgtEl>
                                        <p:attrNameLst>
                                          <p:attrName>style.visibility</p:attrName>
                                        </p:attrNameLst>
                                      </p:cBhvr>
                                      <p:to>
                                        <p:strVal val="hidden"/>
                                      </p:to>
                                    </p:set>
                                  </p:childTnLst>
                                </p:cTn>
                              </p:par>
                              <p:par>
                                <p:cTn id="13" presetID="1" presetClass="mediacall" presetSubtype="0" fill="hold" nodeType="withEffect">
                                  <p:stCondLst>
                                    <p:cond delay="0"/>
                                  </p:stCondLst>
                                  <p:childTnLst>
                                    <p:cmd type="call" cmd="playFrom(0.0)">
                                      <p:cBhvr>
                                        <p:cTn id="14"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9623" numSld="8">
                <p:cTn id="15"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53751"/>
        </a:solidFill>
        <a:effectLst/>
      </p:bgPr>
    </p:bg>
    <p:spTree>
      <p:nvGrpSpPr>
        <p:cNvPr id="1" name=""/>
        <p:cNvGrpSpPr/>
        <p:nvPr/>
      </p:nvGrpSpPr>
      <p:grpSpPr>
        <a:xfrm>
          <a:off x="0" y="0"/>
          <a:ext cx="0" cy="0"/>
          <a:chOff x="0" y="0"/>
          <a:chExt cx="0" cy="0"/>
        </a:xfrm>
      </p:grpSpPr>
      <p:pic>
        <p:nvPicPr>
          <p:cNvPr id="1026" name="Picture 2" descr="F:\F1, 2014-15\Space images\spaceship_screen_12.jpg"/>
          <p:cNvPicPr>
            <a:picLocks noChangeAspect="1" noChangeArrowheads="1"/>
          </p:cNvPicPr>
          <p:nvPr/>
        </p:nvPicPr>
        <p:blipFill>
          <a:blip r:embed="rId3"/>
          <a:srcRect/>
          <a:stretch>
            <a:fillRect/>
          </a:stretch>
        </p:blipFill>
        <p:spPr bwMode="auto">
          <a:xfrm>
            <a:off x="-468560" y="1196752"/>
            <a:ext cx="10009112" cy="4596698"/>
          </a:xfrm>
          <a:prstGeom prst="rect">
            <a:avLst/>
          </a:prstGeom>
          <a:noFill/>
          <a:effectLst>
            <a:softEdge rad="317500"/>
          </a:effectLst>
        </p:spPr>
      </p:pic>
      <p:sp>
        <p:nvSpPr>
          <p:cNvPr id="11" name="Trapezoid 10"/>
          <p:cNvSpPr/>
          <p:nvPr/>
        </p:nvSpPr>
        <p:spPr>
          <a:xfrm>
            <a:off x="3517162" y="-16412"/>
            <a:ext cx="2880320" cy="5317620"/>
          </a:xfrm>
          <a:prstGeom prst="trapezoid">
            <a:avLst>
              <a:gd name="adj" fmla="val 39327"/>
            </a:avLst>
          </a:prstGeom>
          <a:solidFill>
            <a:schemeClr val="bg1">
              <a:alpha val="45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Trapezoid 11"/>
          <p:cNvSpPr/>
          <p:nvPr/>
        </p:nvSpPr>
        <p:spPr>
          <a:xfrm>
            <a:off x="6170810" y="21992"/>
            <a:ext cx="2880320" cy="5771458"/>
          </a:xfrm>
          <a:prstGeom prst="trapezoid">
            <a:avLst>
              <a:gd name="adj" fmla="val 39327"/>
            </a:avLst>
          </a:prstGeom>
          <a:solidFill>
            <a:schemeClr val="bg1">
              <a:alpha val="45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Trapezoid 6"/>
          <p:cNvSpPr/>
          <p:nvPr/>
        </p:nvSpPr>
        <p:spPr>
          <a:xfrm>
            <a:off x="395536" y="0"/>
            <a:ext cx="2880320" cy="5793450"/>
          </a:xfrm>
          <a:prstGeom prst="trapezoid">
            <a:avLst>
              <a:gd name="adj" fmla="val 39327"/>
            </a:avLst>
          </a:prstGeom>
          <a:solidFill>
            <a:schemeClr val="bg1">
              <a:alpha val="45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Oval 5"/>
          <p:cNvSpPr/>
          <p:nvPr/>
        </p:nvSpPr>
        <p:spPr>
          <a:xfrm>
            <a:off x="179483" y="3754863"/>
            <a:ext cx="144016" cy="304657"/>
          </a:xfrm>
          <a:prstGeom prst="ellipse">
            <a:avLst/>
          </a:prstGeom>
          <a:solidFill>
            <a:srgbClr val="00FFFF">
              <a:alpha val="84000"/>
            </a:srgbClr>
          </a:solidFill>
          <a:ln>
            <a:noFill/>
          </a:ln>
          <a:effectLst>
            <a:glow rad="63500">
              <a:schemeClr val="accent5">
                <a:satMod val="175000"/>
                <a:alpha val="83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Oval 12"/>
          <p:cNvSpPr/>
          <p:nvPr/>
        </p:nvSpPr>
        <p:spPr>
          <a:xfrm>
            <a:off x="755576" y="3754862"/>
            <a:ext cx="144016" cy="304657"/>
          </a:xfrm>
          <a:prstGeom prst="ellipse">
            <a:avLst/>
          </a:prstGeom>
          <a:solidFill>
            <a:srgbClr val="00FFFF">
              <a:alpha val="84000"/>
            </a:srgbClr>
          </a:solidFill>
          <a:ln>
            <a:noFill/>
          </a:ln>
          <a:effectLst>
            <a:glow rad="63500">
              <a:schemeClr val="accent5">
                <a:satMod val="175000"/>
                <a:alpha val="83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Oval 13"/>
          <p:cNvSpPr/>
          <p:nvPr/>
        </p:nvSpPr>
        <p:spPr>
          <a:xfrm>
            <a:off x="87208" y="4092365"/>
            <a:ext cx="144016" cy="304657"/>
          </a:xfrm>
          <a:prstGeom prst="ellipse">
            <a:avLst/>
          </a:prstGeom>
          <a:solidFill>
            <a:srgbClr val="00FFFF">
              <a:alpha val="84000"/>
            </a:srgbClr>
          </a:solidFill>
          <a:ln>
            <a:noFill/>
          </a:ln>
          <a:effectLst>
            <a:glow rad="63500">
              <a:schemeClr val="accent5">
                <a:satMod val="175000"/>
                <a:alpha val="83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Oval 14"/>
          <p:cNvSpPr/>
          <p:nvPr/>
        </p:nvSpPr>
        <p:spPr>
          <a:xfrm>
            <a:off x="611560" y="3495101"/>
            <a:ext cx="144016" cy="304657"/>
          </a:xfrm>
          <a:prstGeom prst="ellipse">
            <a:avLst/>
          </a:prstGeom>
          <a:solidFill>
            <a:srgbClr val="66FF33">
              <a:alpha val="84000"/>
            </a:srgbClr>
          </a:solidFill>
          <a:ln>
            <a:noFill/>
          </a:ln>
          <a:effectLst>
            <a:glow rad="63500">
              <a:srgbClr val="66FF33">
                <a:alpha val="83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Oval 16"/>
          <p:cNvSpPr/>
          <p:nvPr/>
        </p:nvSpPr>
        <p:spPr>
          <a:xfrm>
            <a:off x="323528" y="3940036"/>
            <a:ext cx="144016" cy="304657"/>
          </a:xfrm>
          <a:prstGeom prst="ellipse">
            <a:avLst/>
          </a:prstGeom>
          <a:solidFill>
            <a:srgbClr val="66FF33">
              <a:alpha val="84000"/>
            </a:srgbClr>
          </a:solidFill>
          <a:ln>
            <a:noFill/>
          </a:ln>
          <a:effectLst>
            <a:glow rad="63500">
              <a:srgbClr val="66FF33">
                <a:alpha val="83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 name="Oval 17"/>
          <p:cNvSpPr/>
          <p:nvPr/>
        </p:nvSpPr>
        <p:spPr>
          <a:xfrm>
            <a:off x="3915417" y="2521287"/>
            <a:ext cx="417852" cy="439911"/>
          </a:xfrm>
          <a:prstGeom prst="ellipse">
            <a:avLst/>
          </a:prstGeom>
          <a:solidFill>
            <a:srgbClr val="66FF33">
              <a:alpha val="11000"/>
            </a:srgbClr>
          </a:solidFill>
          <a:ln>
            <a:noFill/>
          </a:ln>
          <a:effectLst>
            <a:glow rad="241300">
              <a:srgbClr val="66FF33">
                <a:alpha val="83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 name="Oval 18"/>
          <p:cNvSpPr/>
          <p:nvPr/>
        </p:nvSpPr>
        <p:spPr>
          <a:xfrm>
            <a:off x="551210" y="3815378"/>
            <a:ext cx="144016" cy="304657"/>
          </a:xfrm>
          <a:prstGeom prst="ellipse">
            <a:avLst/>
          </a:prstGeom>
          <a:solidFill>
            <a:srgbClr val="FFC000">
              <a:alpha val="84000"/>
            </a:srgbClr>
          </a:solidFill>
          <a:ln>
            <a:noFill/>
          </a:ln>
          <a:effectLst>
            <a:glow rad="63500">
              <a:srgbClr val="FFC000">
                <a:alpha val="83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Rounded Rectangle 8"/>
          <p:cNvSpPr/>
          <p:nvPr/>
        </p:nvSpPr>
        <p:spPr>
          <a:xfrm rot="1246243">
            <a:off x="7467813" y="3201966"/>
            <a:ext cx="596215" cy="485282"/>
          </a:xfrm>
          <a:prstGeom prst="roundRect">
            <a:avLst/>
          </a:prstGeom>
          <a:solidFill>
            <a:srgbClr val="00FFFF">
              <a:alpha val="61000"/>
            </a:srgbClr>
          </a:solidFill>
          <a:ln>
            <a:noFill/>
          </a:ln>
          <a:effectLst>
            <a:glow rad="165100">
              <a:schemeClr val="accent5">
                <a:satMod val="175000"/>
                <a:alpha val="65000"/>
              </a:schemeClr>
            </a:glow>
          </a:effectLst>
          <a:scene3d>
            <a:camera prst="orthographicFront">
              <a:rot lat="0" lon="6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0" name="Picture 3"/>
          <p:cNvPicPr>
            <a:picLocks noChangeAspect="1" noChangeArrowheads="1" noCrop="1"/>
          </p:cNvPicPr>
          <p:nvPr/>
        </p:nvPicPr>
        <p:blipFill>
          <a:blip r:embed="rId4"/>
          <a:stretch>
            <a:fillRect/>
          </a:stretch>
        </p:blipFill>
        <p:spPr bwMode="auto">
          <a:xfrm rot="1852687" flipH="1">
            <a:off x="307975" y="-596900"/>
            <a:ext cx="5729288" cy="5729288"/>
          </a:xfrm>
          <a:prstGeom prst="rect">
            <a:avLst/>
          </a:prstGeom>
          <a:noFill/>
          <a:effectLst>
            <a:outerShdw blurRad="241300" dir="18900000" sy="23000" kx="-1200000" algn="bl" rotWithShape="0">
              <a:prstClr val="black">
                <a:alpha val="86000"/>
              </a:prstClr>
            </a:outerShdw>
          </a:effectLst>
        </p:spPr>
      </p:pic>
      <p:pic>
        <p:nvPicPr>
          <p:cNvPr id="21" name="Picture 2" descr="F:\F1, 2014-15\Space images\xigRBg5iA.png"/>
          <p:cNvPicPr>
            <a:picLocks noChangeAspect="1" noChangeArrowheads="1"/>
          </p:cNvPicPr>
          <p:nvPr/>
        </p:nvPicPr>
        <p:blipFill rotWithShape="1">
          <a:blip r:embed="rId5" cstate="print"/>
          <a:srcRect l="32104" t="5853" r="43379" b="69049"/>
          <a:stretch/>
        </p:blipFill>
        <p:spPr bwMode="auto">
          <a:xfrm rot="1259767" flipH="1">
            <a:off x="6541852" y="1080174"/>
            <a:ext cx="961205" cy="983964"/>
          </a:xfrm>
          <a:prstGeom prst="ellipse">
            <a:avLst/>
          </a:prstGeom>
          <a:noFill/>
          <a:effectLst>
            <a:innerShdw blurRad="254000" dist="50800" dir="2700000">
              <a:prstClr val="black">
                <a:alpha val="92000"/>
              </a:prstClr>
            </a:innerShdw>
          </a:effectLst>
        </p:spPr>
      </p:pic>
      <p:sp>
        <p:nvSpPr>
          <p:cNvPr id="22" name="TextBox 21"/>
          <p:cNvSpPr txBox="1"/>
          <p:nvPr/>
        </p:nvSpPr>
        <p:spPr>
          <a:xfrm>
            <a:off x="198438" y="5792788"/>
            <a:ext cx="8675687" cy="831850"/>
          </a:xfrm>
          <a:prstGeom prst="rect">
            <a:avLst/>
          </a:prstGeom>
          <a:solidFill>
            <a:schemeClr val="tx1">
              <a:alpha val="33000"/>
            </a:schemeClr>
          </a:solidFill>
        </p:spPr>
        <p:txBody>
          <a:bodyPr>
            <a:spAutoFit/>
          </a:bodyPr>
          <a:lstStyle/>
          <a:p>
            <a:pPr algn="ct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Inside his space rocket Spaceman Spiff floated up.                 In space everything floats and nothing feels heavy.</a:t>
            </a:r>
          </a:p>
        </p:txBody>
      </p:sp>
      <p:pic>
        <p:nvPicPr>
          <p:cNvPr id="2" name="beep-06.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214313" y="60769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eep-07.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214313" y="60769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eep-08b.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214313" y="60769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551" fill="hold"/>
                                        <p:tgtEl>
                                          <p:spTgt spid="2"/>
                                        </p:tgtEl>
                                      </p:cBhvr>
                                    </p:cmd>
                                  </p:childTnLst>
                                </p:cTn>
                              </p:par>
                              <p:par>
                                <p:cTn id="7" presetID="1" presetClass="mediacall" presetSubtype="0" fill="hold" nodeType="withEffect">
                                  <p:stCondLst>
                                    <p:cond delay="500"/>
                                  </p:stCondLst>
                                  <p:childTnLst>
                                    <p:cmd type="call" cmd="playFrom(0.0)">
                                      <p:cBhvr>
                                        <p:cTn id="8" dur="394" fill="hold"/>
                                        <p:tgtEl>
                                          <p:spTgt spid="3"/>
                                        </p:tgtEl>
                                      </p:cBhvr>
                                    </p:cmd>
                                  </p:childTnLst>
                                </p:cTn>
                              </p:par>
                              <p:par>
                                <p:cTn id="9" presetID="1" presetClass="mediacall" presetSubtype="0" fill="hold" nodeType="withEffect">
                                  <p:stCondLst>
                                    <p:cond delay="250"/>
                                  </p:stCondLst>
                                  <p:childTnLst>
                                    <p:cmd type="call" cmd="playFrom(0.0)">
                                      <p:cBhvr>
                                        <p:cTn id="10" dur="421" fill="hold"/>
                                        <p:tgtEl>
                                          <p:spTgt spid="4"/>
                                        </p:tgtEl>
                                      </p:cBhvr>
                                    </p:cmd>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15"/>
                                        </p:tgtEl>
                                      </p:cBhvr>
                                    </p:animEffect>
                                    <p:animScale>
                                      <p:cBhvr>
                                        <p:cTn id="13" dur="250" autoRev="1" fill="hold"/>
                                        <p:tgtEl>
                                          <p:spTgt spid="15"/>
                                        </p:tgtEl>
                                      </p:cBhvr>
                                      <p:by x="105000" y="105000"/>
                                    </p:animScale>
                                  </p:childTnLst>
                                </p:cTn>
                              </p:par>
                              <p:par>
                                <p:cTn id="14" presetID="26" presetClass="emph" presetSubtype="0" repeatCount="indefinite" fill="hold" nodeType="withEffect">
                                  <p:stCondLst>
                                    <p:cond delay="0"/>
                                  </p:stCondLst>
                                  <p:childTnLst>
                                    <p:animEffect transition="out" filter="fade">
                                      <p:cBhvr>
                                        <p:cTn id="15" dur="500" tmFilter="0, 0; .2, .5; .8, .5; 1, 0"/>
                                        <p:tgtEl>
                                          <p:spTgt spid="6"/>
                                        </p:tgtEl>
                                      </p:cBhvr>
                                    </p:animEffect>
                                    <p:animScale>
                                      <p:cBhvr>
                                        <p:cTn id="16" dur="250" autoRev="1" fill="hold"/>
                                        <p:tgtEl>
                                          <p:spTgt spid="6"/>
                                        </p:tgtEl>
                                      </p:cBhvr>
                                      <p:by x="105000" y="105000"/>
                                    </p:animScale>
                                  </p:childTnLst>
                                </p:cTn>
                              </p:par>
                              <p:par>
                                <p:cTn id="17" presetID="26" presetClass="emph" presetSubtype="0" repeatCount="indefinite" fill="hold" nodeType="withEffect">
                                  <p:stCondLst>
                                    <p:cond delay="250"/>
                                  </p:stCondLst>
                                  <p:childTnLst>
                                    <p:animEffect transition="out" filter="fade">
                                      <p:cBhvr>
                                        <p:cTn id="18" dur="500" tmFilter="0, 0; .2, .5; .8, .5; 1, 0"/>
                                        <p:tgtEl>
                                          <p:spTgt spid="13"/>
                                        </p:tgtEl>
                                      </p:cBhvr>
                                    </p:animEffect>
                                    <p:animScale>
                                      <p:cBhvr>
                                        <p:cTn id="19" dur="250" autoRev="1" fill="hold"/>
                                        <p:tgtEl>
                                          <p:spTgt spid="13"/>
                                        </p:tgtEl>
                                      </p:cBhvr>
                                      <p:by x="105000" y="105000"/>
                                    </p:animScale>
                                  </p:childTnLst>
                                </p:cTn>
                              </p:par>
                              <p:par>
                                <p:cTn id="20" presetID="26" presetClass="emph" presetSubtype="0" repeatCount="indefinite" fill="hold" nodeType="withEffect">
                                  <p:stCondLst>
                                    <p:cond delay="250"/>
                                  </p:stCondLst>
                                  <p:childTnLst>
                                    <p:animEffect transition="out" filter="fade">
                                      <p:cBhvr>
                                        <p:cTn id="21" dur="500" tmFilter="0, 0; .2, .5; .8, .5; 1, 0"/>
                                        <p:tgtEl>
                                          <p:spTgt spid="17"/>
                                        </p:tgtEl>
                                      </p:cBhvr>
                                    </p:animEffect>
                                    <p:animScale>
                                      <p:cBhvr>
                                        <p:cTn id="22" dur="250" autoRev="1" fill="hold"/>
                                        <p:tgtEl>
                                          <p:spTgt spid="17"/>
                                        </p:tgtEl>
                                      </p:cBhvr>
                                      <p:by x="105000" y="105000"/>
                                    </p:animScale>
                                  </p:childTnLst>
                                </p:cTn>
                              </p:par>
                              <p:par>
                                <p:cTn id="23" presetID="26" presetClass="emph" presetSubtype="0" repeatCount="indefinite" fill="hold" nodeType="withEffect">
                                  <p:stCondLst>
                                    <p:cond delay="500"/>
                                  </p:stCondLst>
                                  <p:childTnLst>
                                    <p:animEffect transition="out" filter="fade">
                                      <p:cBhvr>
                                        <p:cTn id="24" dur="500" tmFilter="0, 0; .2, .5; .8, .5; 1, 0"/>
                                        <p:tgtEl>
                                          <p:spTgt spid="14"/>
                                        </p:tgtEl>
                                      </p:cBhvr>
                                    </p:animEffect>
                                    <p:animScale>
                                      <p:cBhvr>
                                        <p:cTn id="25" dur="250" autoRev="1" fill="hold"/>
                                        <p:tgtEl>
                                          <p:spTgt spid="14"/>
                                        </p:tgtEl>
                                      </p:cBhvr>
                                      <p:by x="105000" y="105000"/>
                                    </p:animScale>
                                  </p:childTnLst>
                                </p:cTn>
                              </p:par>
                              <p:par>
                                <p:cTn id="26" presetID="26" presetClass="emph" presetSubtype="0" repeatCount="indefinite" fill="hold" nodeType="withEffect">
                                  <p:stCondLst>
                                    <p:cond delay="500"/>
                                  </p:stCondLst>
                                  <p:childTnLst>
                                    <p:animEffect transition="out" filter="fade">
                                      <p:cBhvr>
                                        <p:cTn id="27" dur="1000" tmFilter="0, 0; .2, .5; .8, .5; 1, 0"/>
                                        <p:tgtEl>
                                          <p:spTgt spid="19"/>
                                        </p:tgtEl>
                                      </p:cBhvr>
                                    </p:animEffect>
                                    <p:animScale>
                                      <p:cBhvr>
                                        <p:cTn id="28" dur="500" autoRev="1" fill="hold"/>
                                        <p:tgtEl>
                                          <p:spTgt spid="19"/>
                                        </p:tgtEl>
                                      </p:cBhvr>
                                      <p:by x="105000" y="105000"/>
                                    </p:animScale>
                                  </p:childTnLst>
                                </p:cTn>
                              </p:par>
                              <p:par>
                                <p:cTn id="29" presetID="26" presetClass="emph" presetSubtype="0" repeatCount="indefinite" fill="hold" nodeType="withEffect">
                                  <p:stCondLst>
                                    <p:cond delay="0"/>
                                  </p:stCondLst>
                                  <p:childTnLst>
                                    <p:animEffect transition="out" filter="fade">
                                      <p:cBhvr>
                                        <p:cTn id="30" dur="1000" tmFilter="0, 0; .2, .5; .8, .5; 1, 0"/>
                                        <p:tgtEl>
                                          <p:spTgt spid="18"/>
                                        </p:tgtEl>
                                      </p:cBhvr>
                                    </p:animEffect>
                                    <p:animScale>
                                      <p:cBhvr>
                                        <p:cTn id="31" dur="500" autoRev="1" fill="hold"/>
                                        <p:tgtEl>
                                          <p:spTgt spid="18"/>
                                        </p:tgtEl>
                                      </p:cBhvr>
                                      <p:by x="105000" y="105000"/>
                                    </p:animScale>
                                  </p:childTnLst>
                                </p:cTn>
                              </p:par>
                              <p:par>
                                <p:cTn id="32" presetID="26" presetClass="emph" presetSubtype="0" repeatCount="indefinite" fill="hold" nodeType="withEffect">
                                  <p:stCondLst>
                                    <p:cond delay="0"/>
                                  </p:stCondLst>
                                  <p:childTnLst>
                                    <p:animEffect transition="out" filter="fade">
                                      <p:cBhvr>
                                        <p:cTn id="33" dur="1000" tmFilter="0, 0; .2, .5; .8, .5; 1, 0"/>
                                        <p:tgtEl>
                                          <p:spTgt spid="9"/>
                                        </p:tgtEl>
                                      </p:cBhvr>
                                    </p:animEffect>
                                    <p:animScale>
                                      <p:cBhvr>
                                        <p:cTn id="34" dur="500" autoRev="1" fill="hold"/>
                                        <p:tgtEl>
                                          <p:spTgt spid="9"/>
                                        </p:tgtEl>
                                      </p:cBhvr>
                                      <p:by x="105000" y="105000"/>
                                    </p:animScale>
                                  </p:childTnLst>
                                </p:cTn>
                              </p:par>
                              <p:par>
                                <p:cTn id="35" presetID="60" presetClass="path" presetSubtype="0" accel="50000" decel="50000" fill="hold" nodeType="withEffect">
                                  <p:stCondLst>
                                    <p:cond delay="250"/>
                                  </p:stCondLst>
                                  <p:childTnLst>
                                    <p:animMotion origin="layout" path="M 0 0 C 0.002 0.053 0.007 0.127 0.025 0.126 C 0.051 0.126 0.053 -0.122 0.084 -0.123 C 0.112 -0.123 0.097 0.094 0.124 0.093 C 0.152 0.093 0.137 -0.064 0.167 -0.064 C 0.194 -0.064 0.179 0.042 0.203 0.042 C 0.226 0.042 0.214 -0.039 0.235 -0.039 C 0.247 -0.039 0.248 -0.017 0.249 0 E" pathEditMode="relative" ptsTypes="">
                                      <p:cBhvr>
                                        <p:cTn id="36" dur="7000" fill="hold"/>
                                        <p:tgtEl>
                                          <p:spTgt spid="20"/>
                                        </p:tgtEl>
                                        <p:attrNameLst>
                                          <p:attrName>ppt_x</p:attrName>
                                          <p:attrName>ppt_y</p:attrName>
                                        </p:attrNameLst>
                                      </p:cBhvr>
                                    </p:animMotion>
                                  </p:childTnLst>
                                </p:cTn>
                              </p:par>
                            </p:childTnLst>
                          </p:cTn>
                        </p:par>
                        <p:par>
                          <p:cTn id="37" fill="hold" nodeType="afterGroup">
                            <p:stCondLst>
                              <p:cond delay="7250"/>
                            </p:stCondLst>
                            <p:childTnLst>
                              <p:par>
                                <p:cTn id="38" presetID="22" presetClass="entr" presetSubtype="4"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8302">
                <p:cTn id="41" repeatCount="indefinite" fill="hold" display="0">
                  <p:stCondLst>
                    <p:cond delay="indefinite"/>
                  </p:stCondLst>
                  <p:endCondLst>
                    <p:cond evt="onStopAudio" delay="0">
                      <p:tgtEl>
                        <p:sldTgt/>
                      </p:tgtEl>
                    </p:cond>
                  </p:endCondLst>
                </p:cTn>
                <p:tgtEl>
                  <p:spTgt spid="2"/>
                </p:tgtEl>
              </p:cMediaNode>
            </p:audio>
            <p:audio>
              <p:cMediaNode vol="26415">
                <p:cTn id="42" repeatCount="indefinite" fill="hold" display="0">
                  <p:stCondLst>
                    <p:cond delay="indefinite"/>
                  </p:stCondLst>
                  <p:endCondLst>
                    <p:cond evt="onStopAudio" delay="0">
                      <p:tgtEl>
                        <p:sldTgt/>
                      </p:tgtEl>
                    </p:cond>
                  </p:endCondLst>
                </p:cTn>
                <p:tgtEl>
                  <p:spTgt spid="3"/>
                </p:tgtEl>
              </p:cMediaNode>
            </p:audio>
            <p:audio>
              <p:cMediaNode vol="43396">
                <p:cTn id="43"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img2.wikia.nocookie.net/__cb20140817004459/spore/images/6/6d/Random-wallpapers-space-stars-background-wallpaper-328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71438"/>
            <a:ext cx="12371388"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http://pixabay.com/static/uploads/photo/2012/04/10/17/38/saturn-26618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8" y="0"/>
            <a:ext cx="6003926"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Isosceles Triangle 9"/>
          <p:cNvSpPr/>
          <p:nvPr/>
        </p:nvSpPr>
        <p:spPr>
          <a:xfrm rot="16200000">
            <a:off x="639152" y="2911209"/>
            <a:ext cx="617320" cy="2256680"/>
          </a:xfrm>
          <a:prstGeom prst="triangle">
            <a:avLst/>
          </a:prstGeom>
          <a:solidFill>
            <a:schemeClr val="bg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8194" name="Picture 2" descr="F:\F1, 2014-15\Space images\tintin_moon_rocket.gif"/>
          <p:cNvPicPr>
            <a:picLocks noChangeAspect="1" noChangeArrowheads="1"/>
          </p:cNvPicPr>
          <p:nvPr/>
        </p:nvPicPr>
        <p:blipFill>
          <a:blip r:embed="rId4"/>
          <a:srcRect/>
          <a:stretch>
            <a:fillRect/>
          </a:stretch>
        </p:blipFill>
        <p:spPr bwMode="auto">
          <a:xfrm>
            <a:off x="827584" y="2644233"/>
            <a:ext cx="5715000" cy="2581275"/>
          </a:xfrm>
          <a:prstGeom prst="rect">
            <a:avLst/>
          </a:prstGeom>
          <a:noFill/>
          <a:effectLst>
            <a:innerShdw blurRad="342900">
              <a:prstClr val="black"/>
            </a:innerShdw>
          </a:effectLst>
        </p:spPr>
      </p:pic>
      <p:pic>
        <p:nvPicPr>
          <p:cNvPr id="8195" name="Picture 3" descr="F:\F1, 2014-15\Space images\pluto-planet-clipart2.gif"/>
          <p:cNvPicPr>
            <a:picLocks noChangeAspect="1" noChangeArrowheads="1"/>
          </p:cNvPicPr>
          <p:nvPr/>
        </p:nvPicPr>
        <p:blipFill>
          <a:blip r:embed="rId5"/>
          <a:srcRect/>
          <a:stretch>
            <a:fillRect/>
          </a:stretch>
        </p:blipFill>
        <p:spPr bwMode="auto">
          <a:xfrm>
            <a:off x="5690592" y="980728"/>
            <a:ext cx="1219200" cy="1219200"/>
          </a:xfrm>
          <a:prstGeom prst="rect">
            <a:avLst/>
          </a:prstGeom>
          <a:noFill/>
          <a:effectLst>
            <a:glow rad="63500">
              <a:srgbClr val="FFFF00">
                <a:alpha val="40000"/>
              </a:srgbClr>
            </a:glow>
          </a:effectLst>
        </p:spPr>
      </p:pic>
      <p:pic>
        <p:nvPicPr>
          <p:cNvPr id="8197" name="Picture 5" descr="F:\F1, 2014-15\Space images\mars_spinning_hg_clr.gif"/>
          <p:cNvPicPr>
            <a:picLocks noChangeAspect="1" noChangeArrowheads="1" noCrop="1"/>
          </p:cNvPicPr>
          <p:nvPr/>
        </p:nvPicPr>
        <p:blipFill>
          <a:blip r:embed="rId6"/>
          <a:srcRect/>
          <a:stretch>
            <a:fillRect/>
          </a:stretch>
        </p:blipFill>
        <p:spPr bwMode="auto">
          <a:xfrm>
            <a:off x="6300192" y="-594494"/>
            <a:ext cx="3649563" cy="3649563"/>
          </a:xfrm>
          <a:prstGeom prst="rect">
            <a:avLst/>
          </a:prstGeom>
          <a:noFill/>
          <a:effectLst>
            <a:glow rad="63500">
              <a:schemeClr val="accent2">
                <a:satMod val="175000"/>
                <a:alpha val="40000"/>
              </a:schemeClr>
            </a:glow>
          </a:effectLst>
        </p:spPr>
      </p:pic>
      <p:pic>
        <p:nvPicPr>
          <p:cNvPr id="8198" name="Picture 6" descr="F:\F1, 2014-15\Space images\Spinning_Planet_Gif_By_Sookie_by_sookiesooker.gif"/>
          <p:cNvPicPr>
            <a:picLocks noChangeAspect="1" noChangeArrowheads="1" noCrop="1"/>
          </p:cNvPicPr>
          <p:nvPr/>
        </p:nvPicPr>
        <p:blipFill>
          <a:blip r:embed="rId7"/>
          <a:srcRect/>
          <a:stretch>
            <a:fillRect/>
          </a:stretch>
        </p:blipFill>
        <p:spPr bwMode="auto">
          <a:xfrm>
            <a:off x="5092904" y="3969042"/>
            <a:ext cx="2899360" cy="2899360"/>
          </a:xfrm>
          <a:prstGeom prst="rect">
            <a:avLst/>
          </a:prstGeom>
          <a:noFill/>
          <a:effectLst>
            <a:glow rad="127000">
              <a:schemeClr val="accent6">
                <a:satMod val="175000"/>
                <a:alpha val="25000"/>
              </a:schemeClr>
            </a:glow>
          </a:effectLst>
        </p:spPr>
      </p:pic>
      <p:pic>
        <p:nvPicPr>
          <p:cNvPr id="8199" name="Picture 7" descr="F:\F1, 2014-15\Space images\astronauta-05.gif"/>
          <p:cNvPicPr>
            <a:picLocks noChangeAspect="1" noChangeArrowheads="1" noCrop="1"/>
          </p:cNvPicPr>
          <p:nvPr/>
        </p:nvPicPr>
        <p:blipFill>
          <a:blip r:embed="rId8"/>
          <a:srcRect/>
          <a:stretch>
            <a:fillRect/>
          </a:stretch>
        </p:blipFill>
        <p:spPr bwMode="auto">
          <a:xfrm rot="19262636">
            <a:off x="5411788" y="2951163"/>
            <a:ext cx="498475" cy="700087"/>
          </a:xfrm>
          <a:prstGeom prst="rect">
            <a:avLst/>
          </a:prstGeom>
          <a:noFill/>
          <a:effectLst>
            <a:outerShdw blurRad="88900" dir="8100000" sy="-23000" kx="800400" algn="br" rotWithShape="0">
              <a:prstClr val="black"/>
            </a:outerShdw>
          </a:effectLst>
        </p:spPr>
      </p:pic>
      <p:sp>
        <p:nvSpPr>
          <p:cNvPr id="9" name="TextBox 8"/>
          <p:cNvSpPr txBox="1"/>
          <p:nvPr/>
        </p:nvSpPr>
        <p:spPr>
          <a:xfrm>
            <a:off x="481013" y="5732463"/>
            <a:ext cx="5832475" cy="1200150"/>
          </a:xfrm>
          <a:prstGeom prst="rect">
            <a:avLst/>
          </a:prstGeom>
          <a:solidFill>
            <a:schemeClr val="tx1">
              <a:alpha val="35000"/>
            </a:schemeClr>
          </a:solidFill>
        </p:spPr>
        <p:txBody>
          <a:bodyPr>
            <a:spAutoFit/>
          </a:bodyPr>
          <a:lstStyle/>
          <a:p>
            <a:pPr algn="ct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Spaceman Spiff went for a spacewalk. He floated outside his space rocket.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6" presetClass="emph" presetSubtype="0" fill="hold" nodeType="withEffect">
                                  <p:stCondLst>
                                    <p:cond delay="0"/>
                                  </p:stCondLst>
                                  <p:childTnLst>
                                    <p:animScale>
                                      <p:cBhvr>
                                        <p:cTn id="9" dur="8250" fill="hold"/>
                                        <p:tgtEl>
                                          <p:spTgt spid="8201"/>
                                        </p:tgtEl>
                                      </p:cBhvr>
                                      <p:by x="50000" y="50000"/>
                                    </p:animScale>
                                  </p:childTnLst>
                                </p:cTn>
                              </p:par>
                              <p:par>
                                <p:cTn id="10" presetID="2" presetClass="entr" presetSubtype="2" fill="hold" nodeType="withEffect">
                                  <p:stCondLst>
                                    <p:cond delay="0"/>
                                  </p:stCondLst>
                                  <p:childTnLst>
                                    <p:set>
                                      <p:cBhvr>
                                        <p:cTn id="11" dur="1" fill="hold">
                                          <p:stCondLst>
                                            <p:cond delay="0"/>
                                          </p:stCondLst>
                                        </p:cTn>
                                        <p:tgtEl>
                                          <p:spTgt spid="8197"/>
                                        </p:tgtEl>
                                        <p:attrNameLst>
                                          <p:attrName>style.visibility</p:attrName>
                                        </p:attrNameLst>
                                      </p:cBhvr>
                                      <p:to>
                                        <p:strVal val="visible"/>
                                      </p:to>
                                    </p:set>
                                    <p:anim calcmode="lin" valueType="num">
                                      <p:cBhvr additive="base">
                                        <p:cTn id="12" dur="8000" fill="hold"/>
                                        <p:tgtEl>
                                          <p:spTgt spid="8197"/>
                                        </p:tgtEl>
                                        <p:attrNameLst>
                                          <p:attrName>ppt_x</p:attrName>
                                        </p:attrNameLst>
                                      </p:cBhvr>
                                      <p:tavLst>
                                        <p:tav tm="0">
                                          <p:val>
                                            <p:strVal val="1+#ppt_w/2"/>
                                          </p:val>
                                        </p:tav>
                                        <p:tav tm="100000">
                                          <p:val>
                                            <p:strVal val="#ppt_x"/>
                                          </p:val>
                                        </p:tav>
                                      </p:tavLst>
                                    </p:anim>
                                    <p:anim calcmode="lin" valueType="num">
                                      <p:cBhvr additive="base">
                                        <p:cTn id="13" dur="8000" fill="hold"/>
                                        <p:tgtEl>
                                          <p:spTgt spid="8197"/>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8195"/>
                                        </p:tgtEl>
                                        <p:attrNameLst>
                                          <p:attrName>style.visibility</p:attrName>
                                        </p:attrNameLst>
                                      </p:cBhvr>
                                      <p:to>
                                        <p:strVal val="visible"/>
                                      </p:to>
                                    </p:set>
                                    <p:anim calcmode="lin" valueType="num">
                                      <p:cBhvr additive="base">
                                        <p:cTn id="16" dur="8000" fill="hold"/>
                                        <p:tgtEl>
                                          <p:spTgt spid="8195"/>
                                        </p:tgtEl>
                                        <p:attrNameLst>
                                          <p:attrName>ppt_x</p:attrName>
                                        </p:attrNameLst>
                                      </p:cBhvr>
                                      <p:tavLst>
                                        <p:tav tm="0">
                                          <p:val>
                                            <p:strVal val="1+#ppt_w/2"/>
                                          </p:val>
                                        </p:tav>
                                        <p:tav tm="100000">
                                          <p:val>
                                            <p:strVal val="#ppt_x"/>
                                          </p:val>
                                        </p:tav>
                                      </p:tavLst>
                                    </p:anim>
                                    <p:anim calcmode="lin" valueType="num">
                                      <p:cBhvr additive="base">
                                        <p:cTn id="17" dur="8000" fill="hold"/>
                                        <p:tgtEl>
                                          <p:spTgt spid="8195"/>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8198"/>
                                        </p:tgtEl>
                                        <p:attrNameLst>
                                          <p:attrName>style.visibility</p:attrName>
                                        </p:attrNameLst>
                                      </p:cBhvr>
                                      <p:to>
                                        <p:strVal val="visible"/>
                                      </p:to>
                                    </p:set>
                                    <p:anim calcmode="lin" valueType="num">
                                      <p:cBhvr additive="base">
                                        <p:cTn id="20" dur="8000" fill="hold"/>
                                        <p:tgtEl>
                                          <p:spTgt spid="8198"/>
                                        </p:tgtEl>
                                        <p:attrNameLst>
                                          <p:attrName>ppt_x</p:attrName>
                                        </p:attrNameLst>
                                      </p:cBhvr>
                                      <p:tavLst>
                                        <p:tav tm="0">
                                          <p:val>
                                            <p:strVal val="1+#ppt_w/2"/>
                                          </p:val>
                                        </p:tav>
                                        <p:tav tm="100000">
                                          <p:val>
                                            <p:strVal val="#ppt_x"/>
                                          </p:val>
                                        </p:tav>
                                      </p:tavLst>
                                    </p:anim>
                                    <p:anim calcmode="lin" valueType="num">
                                      <p:cBhvr additive="base">
                                        <p:cTn id="21" dur="8000" fill="hold"/>
                                        <p:tgtEl>
                                          <p:spTgt spid="81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img2.wikia.nocookie.net/__cb20140817004459/spore/images/6/6d/Random-wallpapers-space-stars-background-wallpaper-328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104775"/>
            <a:ext cx="12371388"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http://pixabay.com/static/uploads/photo/2012/04/10/17/38/saturn-26618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450" y="0"/>
            <a:ext cx="9355138" cy="625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F:\F1, 2014-15\Space images\pluto-planet-clipart2.gif"/>
          <p:cNvPicPr>
            <a:picLocks noChangeAspect="1" noChangeArrowheads="1"/>
          </p:cNvPicPr>
          <p:nvPr/>
        </p:nvPicPr>
        <p:blipFill>
          <a:blip r:embed="rId4"/>
          <a:srcRect/>
          <a:stretch>
            <a:fillRect/>
          </a:stretch>
        </p:blipFill>
        <p:spPr bwMode="auto">
          <a:xfrm>
            <a:off x="5128355" y="668114"/>
            <a:ext cx="2157438" cy="2157438"/>
          </a:xfrm>
          <a:prstGeom prst="rect">
            <a:avLst/>
          </a:prstGeom>
          <a:noFill/>
          <a:effectLst>
            <a:glow rad="63500">
              <a:srgbClr val="FFFF00">
                <a:alpha val="40000"/>
              </a:srgbClr>
            </a:glow>
          </a:effectLst>
        </p:spPr>
      </p:pic>
      <p:pic>
        <p:nvPicPr>
          <p:cNvPr id="8197" name="Picture 5" descr="F:\F1, 2014-15\Space images\mars_spinning_hg_clr.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65863" y="-171450"/>
            <a:ext cx="4487862"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Isosceles Triangle 8"/>
          <p:cNvSpPr/>
          <p:nvPr/>
        </p:nvSpPr>
        <p:spPr>
          <a:xfrm rot="16200000">
            <a:off x="-610343" y="3868291"/>
            <a:ext cx="1220686" cy="3552824"/>
          </a:xfrm>
          <a:prstGeom prst="triangle">
            <a:avLst/>
          </a:prstGeom>
          <a:solidFill>
            <a:schemeClr val="bg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8194" name="Picture 2" descr="F:\F1, 2014-15\Space images\tintin_moon_rocket.gif"/>
          <p:cNvPicPr>
            <a:picLocks noChangeAspect="1" noChangeArrowheads="1"/>
          </p:cNvPicPr>
          <p:nvPr/>
        </p:nvPicPr>
        <p:blipFill>
          <a:blip r:embed="rId6"/>
          <a:srcRect/>
          <a:stretch>
            <a:fillRect/>
          </a:stretch>
        </p:blipFill>
        <p:spPr bwMode="auto">
          <a:xfrm>
            <a:off x="-3780928" y="2501981"/>
            <a:ext cx="13012410" cy="5877272"/>
          </a:xfrm>
          <a:prstGeom prst="rect">
            <a:avLst/>
          </a:prstGeom>
          <a:noFill/>
          <a:effectLst>
            <a:innerShdw blurRad="596900">
              <a:prstClr val="black"/>
            </a:innerShdw>
          </a:effectLst>
        </p:spPr>
      </p:pic>
      <p:sp>
        <p:nvSpPr>
          <p:cNvPr id="8" name="TextBox 7"/>
          <p:cNvSpPr txBox="1"/>
          <p:nvPr/>
        </p:nvSpPr>
        <p:spPr>
          <a:xfrm>
            <a:off x="1025525" y="246063"/>
            <a:ext cx="4789488" cy="830262"/>
          </a:xfrm>
          <a:prstGeom prst="rect">
            <a:avLst/>
          </a:prstGeom>
          <a:solidFill>
            <a:schemeClr val="tx1">
              <a:alpha val="35000"/>
            </a:schemeClr>
          </a:solidFill>
        </p:spPr>
        <p:txBody>
          <a:bodyPr>
            <a:spAutoFit/>
          </a:bodyPr>
          <a:lstStyle/>
          <a:p>
            <a:pPr algn="ct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He floated away from his rocket.</a:t>
            </a:r>
          </a:p>
        </p:txBody>
      </p:sp>
      <p:pic>
        <p:nvPicPr>
          <p:cNvPr id="8199" name="Picture 7"/>
          <p:cNvPicPr>
            <a:picLocks noChangeAspect="1" noChangeArrowheads="1" noCrop="1"/>
          </p:cNvPicPr>
          <p:nvPr/>
        </p:nvPicPr>
        <p:blipFill>
          <a:blip r:embed="rId7"/>
          <a:stretch>
            <a:fillRect/>
          </a:stretch>
        </p:blipFill>
        <p:spPr bwMode="auto">
          <a:xfrm>
            <a:off x="5340370" y="3449752"/>
            <a:ext cx="2003426" cy="1287917"/>
          </a:xfrm>
          <a:prstGeom prst="rect">
            <a:avLst/>
          </a:prstGeom>
          <a:noFill/>
          <a:effectLst>
            <a:outerShdw blurRad="495300" dir="5400000" sx="90000" sy="-19000" rotWithShape="0">
              <a:prstClr val="black">
                <a:alpha val="63000"/>
              </a:prstClr>
            </a:outerShdw>
          </a:effectLst>
          <a:scene3d>
            <a:camera prst="orthographicFront">
              <a:rot lat="21299999" lon="21599992" rev="0"/>
            </a:camera>
            <a:lightRig rig="threePt" dir="t"/>
          </a:scene3d>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7000" fill="hold"/>
                                        <p:tgtEl>
                                          <p:spTgt spid="8201"/>
                                        </p:tgtEl>
                                      </p:cBhvr>
                                      <p:by x="50000" y="50000"/>
                                    </p:animScale>
                                  </p:childTnLst>
                                </p:cTn>
                              </p:par>
                              <p:par>
                                <p:cTn id="7" presetID="6" presetClass="emph" presetSubtype="0" fill="hold" nodeType="withEffect">
                                  <p:stCondLst>
                                    <p:cond delay="0"/>
                                  </p:stCondLst>
                                  <p:childTnLst>
                                    <p:animScale>
                                      <p:cBhvr>
                                        <p:cTn id="8" dur="8000" fill="hold"/>
                                        <p:tgtEl>
                                          <p:spTgt spid="8195"/>
                                        </p:tgtEl>
                                      </p:cBhvr>
                                      <p:by x="50000" y="50000"/>
                                    </p:animScale>
                                  </p:childTnLst>
                                </p:cTn>
                              </p:par>
                              <p:par>
                                <p:cTn id="9" presetID="6" presetClass="emph" presetSubtype="0" fill="hold" nodeType="withEffect">
                                  <p:stCondLst>
                                    <p:cond delay="0"/>
                                  </p:stCondLst>
                                  <p:childTnLst>
                                    <p:animScale>
                                      <p:cBhvr>
                                        <p:cTn id="10" dur="8000" fill="hold"/>
                                        <p:tgtEl>
                                          <p:spTgt spid="8197"/>
                                        </p:tgtEl>
                                      </p:cBhvr>
                                      <p:by x="50000" y="50000"/>
                                    </p:animScale>
                                  </p:childTnLst>
                                </p:cTn>
                              </p:par>
                              <p:par>
                                <p:cTn id="11" presetID="6" presetClass="emph" presetSubtype="0" fill="hold" nodeType="withEffect">
                                  <p:stCondLst>
                                    <p:cond delay="0"/>
                                  </p:stCondLst>
                                  <p:childTnLst>
                                    <p:animScale>
                                      <p:cBhvr>
                                        <p:cTn id="12" dur="8000" fill="hold"/>
                                        <p:tgtEl>
                                          <p:spTgt spid="8194"/>
                                        </p:tgtEl>
                                      </p:cBhvr>
                                      <p:by x="50000" y="50000"/>
                                    </p:animScale>
                                  </p:childTnLst>
                                </p:cTn>
                              </p:par>
                              <p:par>
                                <p:cTn id="13" presetID="6" presetClass="emph" presetSubtype="0" fill="hold" nodeType="withEffect">
                                  <p:stCondLst>
                                    <p:cond delay="0"/>
                                  </p:stCondLst>
                                  <p:childTnLst>
                                    <p:animScale>
                                      <p:cBhvr>
                                        <p:cTn id="14" dur="8000" fill="hold"/>
                                        <p:tgtEl>
                                          <p:spTgt spid="8199"/>
                                        </p:tgtEl>
                                      </p:cBhvr>
                                      <p:by x="150000" y="150000"/>
                                    </p:animScale>
                                  </p:childTnLst>
                                </p:cTn>
                              </p:par>
                              <p:par>
                                <p:cTn id="15" presetID="6" presetClass="emph" presetSubtype="0" fill="hold" nodeType="withEffect">
                                  <p:stCondLst>
                                    <p:cond delay="0"/>
                                  </p:stCondLst>
                                  <p:childTnLst>
                                    <p:animScale>
                                      <p:cBhvr>
                                        <p:cTn id="16" dur="8000" fill="hold"/>
                                        <p:tgtEl>
                                          <p:spTgt spid="9"/>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mg2.wikia.nocookie.net/__cb20140817004459/spore/images/6/6d/Random-wallpapers-space-stars-background-wallpaper-328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71438"/>
            <a:ext cx="12371388"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http://pixabay.com/static/uploads/photo/2012/04/10/17/38/saturn-26618_64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450" y="0"/>
            <a:ext cx="9355138" cy="625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F:\F1, 2014-15\Space images\tintin_moon_rocket.gif"/>
          <p:cNvPicPr>
            <a:picLocks noChangeAspect="1" noChangeArrowheads="1"/>
          </p:cNvPicPr>
          <p:nvPr/>
        </p:nvPicPr>
        <p:blipFill>
          <a:blip r:embed="rId4"/>
          <a:srcRect/>
          <a:stretch>
            <a:fillRect/>
          </a:stretch>
        </p:blipFill>
        <p:spPr bwMode="auto">
          <a:xfrm>
            <a:off x="-3085317" y="2495141"/>
            <a:ext cx="13012410" cy="5877272"/>
          </a:xfrm>
          <a:prstGeom prst="rect">
            <a:avLst/>
          </a:prstGeom>
          <a:noFill/>
          <a:effectLst>
            <a:innerShdw blurRad="927100">
              <a:prstClr val="black"/>
            </a:innerShdw>
          </a:effectLst>
        </p:spPr>
      </p:pic>
      <p:pic>
        <p:nvPicPr>
          <p:cNvPr id="8195" name="Picture 3" descr="F:\F1, 2014-15\Space images\pluto-planet-clipart2.gif"/>
          <p:cNvPicPr>
            <a:picLocks noChangeAspect="1" noChangeArrowheads="1"/>
          </p:cNvPicPr>
          <p:nvPr/>
        </p:nvPicPr>
        <p:blipFill>
          <a:blip r:embed="rId5"/>
          <a:srcRect/>
          <a:stretch>
            <a:fillRect/>
          </a:stretch>
        </p:blipFill>
        <p:spPr bwMode="auto">
          <a:xfrm>
            <a:off x="5128355" y="668114"/>
            <a:ext cx="2157438" cy="2157438"/>
          </a:xfrm>
          <a:prstGeom prst="rect">
            <a:avLst/>
          </a:prstGeom>
          <a:noFill/>
          <a:effectLst>
            <a:glow rad="63500">
              <a:srgbClr val="FFFF00">
                <a:alpha val="40000"/>
              </a:srgbClr>
            </a:glow>
          </a:effectLst>
        </p:spPr>
      </p:pic>
      <p:pic>
        <p:nvPicPr>
          <p:cNvPr id="8197" name="Picture 5" descr="F:\F1, 2014-15\Space images\mars_spinning_hg_clr.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310313" y="-171450"/>
            <a:ext cx="4487862"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784225" y="174625"/>
            <a:ext cx="5486400" cy="830263"/>
          </a:xfrm>
          <a:prstGeom prst="rect">
            <a:avLst/>
          </a:prstGeom>
          <a:solidFill>
            <a:schemeClr val="tx1">
              <a:alpha val="35000"/>
            </a:schemeClr>
          </a:solidFill>
        </p:spPr>
        <p:txBody>
          <a:bodyPr>
            <a:spAutoFit/>
          </a:bodyPr>
          <a:lstStyle/>
          <a:p>
            <a:pP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He floated round and round in a circle</a:t>
            </a:r>
            <a:r>
              <a:rPr lang="en-GB" sz="2400" b="1" dirty="0">
                <a:solidFill>
                  <a:schemeClr val="bg1"/>
                </a:solidFill>
                <a:effectLst>
                  <a:outerShdw blurRad="38100" dist="38100" dir="2700000" algn="tl">
                    <a:srgbClr val="000000">
                      <a:alpha val="43137"/>
                    </a:srgbClr>
                  </a:outerShdw>
                </a:effectLst>
                <a:latin typeface="Stanberry" panose="03050601040601010101" pitchFamily="66" charset="0"/>
                <a:cs typeface="+mn-cs"/>
              </a:rPr>
              <a:t>.</a:t>
            </a:r>
            <a:endParaRPr lang="en-GB" sz="2400" b="1" dirty="0">
              <a:solidFill>
                <a:schemeClr val="bg1"/>
              </a:solidFill>
              <a:effectLst>
                <a:outerShdw blurRad="38100" dist="38100" dir="2700000" algn="tl">
                  <a:srgbClr val="000000">
                    <a:alpha val="43137"/>
                  </a:srgbClr>
                </a:outerShdw>
              </a:effectLst>
              <a:latin typeface="SF Cartoonist Hand" panose="02000506000000020003" pitchFamily="2" charset="0"/>
              <a:cs typeface="+mn-cs"/>
            </a:endParaRPr>
          </a:p>
        </p:txBody>
      </p:sp>
      <p:pic>
        <p:nvPicPr>
          <p:cNvPr id="2050" name="Picture 2" descr="F:\F1, 2014-15\Space images\astronauta-05.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30438" y="2093913"/>
            <a:ext cx="238125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10000" fill="hold"/>
                                        <p:tgtEl>
                                          <p:spTgt spid="8201"/>
                                        </p:tgtEl>
                                      </p:cBhvr>
                                      <p:by x="50000" y="50000"/>
                                    </p:animScale>
                                  </p:childTnLst>
                                </p:cTn>
                              </p:par>
                              <p:par>
                                <p:cTn id="7" presetID="6" presetClass="emph" presetSubtype="0" fill="hold" nodeType="withEffect">
                                  <p:stCondLst>
                                    <p:cond delay="0"/>
                                  </p:stCondLst>
                                  <p:childTnLst>
                                    <p:animScale>
                                      <p:cBhvr>
                                        <p:cTn id="8" dur="10250" fill="hold"/>
                                        <p:tgtEl>
                                          <p:spTgt spid="8195"/>
                                        </p:tgtEl>
                                      </p:cBhvr>
                                      <p:by x="50000" y="50000"/>
                                    </p:animScale>
                                  </p:childTnLst>
                                </p:cTn>
                              </p:par>
                              <p:par>
                                <p:cTn id="9" presetID="6" presetClass="emph" presetSubtype="0" fill="hold" nodeType="withEffect">
                                  <p:stCondLst>
                                    <p:cond delay="0"/>
                                  </p:stCondLst>
                                  <p:childTnLst>
                                    <p:animScale>
                                      <p:cBhvr>
                                        <p:cTn id="10" dur="10250" fill="hold"/>
                                        <p:tgtEl>
                                          <p:spTgt spid="8197"/>
                                        </p:tgtEl>
                                      </p:cBhvr>
                                      <p:by x="50000" y="50000"/>
                                    </p:animScale>
                                  </p:childTnLst>
                                </p:cTn>
                              </p:par>
                              <p:par>
                                <p:cTn id="11" presetID="6" presetClass="emph" presetSubtype="0" fill="hold" nodeType="withEffect">
                                  <p:stCondLst>
                                    <p:cond delay="0"/>
                                  </p:stCondLst>
                                  <p:childTnLst>
                                    <p:animScale>
                                      <p:cBhvr>
                                        <p:cTn id="12" dur="17750" fill="hold"/>
                                        <p:tgtEl>
                                          <p:spTgt spid="8194"/>
                                        </p:tgtEl>
                                      </p:cBhvr>
                                      <p:by x="50000" y="50000"/>
                                    </p:animScale>
                                  </p:childTnLst>
                                </p:cTn>
                              </p:par>
                              <p:par>
                                <p:cTn id="13" presetID="46" presetClass="path" presetSubtype="0" accel="50000" decel="50000" fill="hold" nodeType="withEffect">
                                  <p:stCondLst>
                                    <p:cond delay="0"/>
                                  </p:stCondLst>
                                  <p:childTnLst>
                                    <p:animMotion origin="layout" path="M 5E-6 2.96296E-6 C -0.00764 -0.17454 0.0915 -0.32639 0.22431 -0.33658 C 0.35157 -0.34977 0.47032 -0.23218 0.4783 -0.06297 C 0.48855 0.09444 0.40504 0.24004 0.28577 0.25092 C 0.17691 0.25926 0.07344 0.16203 0.06563 0.01574 C 0.05764 -0.11736 0.12726 -0.24306 0.22813 -0.25324 C 0.32153 -0.26111 0.40903 -0.1801 0.41494 -0.05741 C 0.42066 0.05208 0.36511 0.15972 0.28195 0.16458 C 0.20643 0.17222 0.13525 0.10972 0.12882 0.01018 C 0.12518 -0.07848 0.16685 -0.16435 0.2323 -0.16991 C 0.28994 -0.17454 0.3474 -0.12824 0.35157 -0.05209 C 0.35539 0.01342 0.3257 0.07569 0.27778 0.08102 C 0.2382 0.08657 0.19636 0.05764 0.19445 0.00555 C 0.1908 -0.03611 0.20643 -0.08102 0.23612 -0.08635 C 0.26007 -0.08635 0.28403 -0.07547 0.28785 -0.04699 C 0.28994 -0.02894 0.28577 -0.01019 0.27396 -0.00232 C 0.26806 2.96296E-6 0.26407 2.96296E-6 0.25816 -0.00232 " pathEditMode="relative" rAng="0" ptsTypes="fffffffffffffffff">
                                      <p:cBhvr>
                                        <p:cTn id="14" dur="9250" fill="hold"/>
                                        <p:tgtEl>
                                          <p:spTgt spid="2050"/>
                                        </p:tgtEl>
                                        <p:attrNameLst>
                                          <p:attrName>ppt_x</p:attrName>
                                          <p:attrName>ppt_y</p:attrName>
                                        </p:attrNameLst>
                                      </p:cBhvr>
                                      <p:rCtr x="2404500" y="-453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img2.wikia.nocookie.net/__cb20140817004459/spore/images/6/6d/Random-wallpapers-space-stars-background-wallpaper-328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013" y="-100013"/>
            <a:ext cx="12371388"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F:\F1, 2014-15\Space images\pluto-planet-clipart2.gif"/>
          <p:cNvPicPr>
            <a:picLocks noChangeAspect="1" noChangeArrowheads="1"/>
          </p:cNvPicPr>
          <p:nvPr/>
        </p:nvPicPr>
        <p:blipFill>
          <a:blip r:embed="rId4"/>
          <a:srcRect/>
          <a:stretch>
            <a:fillRect/>
          </a:stretch>
        </p:blipFill>
        <p:spPr bwMode="auto">
          <a:xfrm>
            <a:off x="5796136" y="1315449"/>
            <a:ext cx="1507232" cy="1507232"/>
          </a:xfrm>
          <a:prstGeom prst="rect">
            <a:avLst/>
          </a:prstGeom>
          <a:noFill/>
          <a:effectLst>
            <a:glow rad="63500">
              <a:srgbClr val="FFFF00">
                <a:alpha val="40000"/>
              </a:srgbClr>
            </a:glow>
          </a:effectLst>
        </p:spPr>
      </p:pic>
      <p:pic>
        <p:nvPicPr>
          <p:cNvPr id="8197" name="Picture 5" descr="F:\F1, 2014-15\Space images\mars_spinning_hg_clr.gif"/>
          <p:cNvPicPr>
            <a:picLocks noChangeAspect="1" noChangeArrowheads="1" noCrop="1"/>
          </p:cNvPicPr>
          <p:nvPr/>
        </p:nvPicPr>
        <p:blipFill>
          <a:blip r:embed="rId5"/>
          <a:srcRect/>
          <a:stretch>
            <a:fillRect/>
          </a:stretch>
        </p:blipFill>
        <p:spPr bwMode="auto">
          <a:xfrm>
            <a:off x="6561949" y="300602"/>
            <a:ext cx="5044156" cy="5044158"/>
          </a:xfrm>
          <a:prstGeom prst="rect">
            <a:avLst/>
          </a:prstGeom>
          <a:noFill/>
          <a:effectLst>
            <a:glow rad="114300">
              <a:srgbClr val="FF3300">
                <a:alpha val="68000"/>
              </a:srgbClr>
            </a:glow>
          </a:effectLst>
        </p:spPr>
      </p:pic>
      <p:sp>
        <p:nvSpPr>
          <p:cNvPr id="10" name="Isosceles Triangle 9"/>
          <p:cNvSpPr/>
          <p:nvPr/>
        </p:nvSpPr>
        <p:spPr>
          <a:xfrm rot="16200000">
            <a:off x="315499" y="3396424"/>
            <a:ext cx="369438" cy="1361492"/>
          </a:xfrm>
          <a:prstGeom prst="triangle">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8194" name="Picture 2" descr="F:\F1, 2014-15\Space images\tintin_moon_rocket.gif"/>
          <p:cNvPicPr>
            <a:picLocks noChangeAspect="1" noChangeArrowheads="1"/>
          </p:cNvPicPr>
          <p:nvPr/>
        </p:nvPicPr>
        <p:blipFill>
          <a:blip r:embed="rId6" cstate="print"/>
          <a:srcRect/>
          <a:stretch>
            <a:fillRect/>
          </a:stretch>
        </p:blipFill>
        <p:spPr bwMode="auto">
          <a:xfrm>
            <a:off x="739664" y="3573016"/>
            <a:ext cx="1961917" cy="886132"/>
          </a:xfrm>
          <a:prstGeom prst="rect">
            <a:avLst/>
          </a:prstGeom>
          <a:noFill/>
          <a:effectLst>
            <a:innerShdw blurRad="266700">
              <a:prstClr val="black"/>
            </a:innerShdw>
          </a:effectLst>
        </p:spPr>
      </p:pic>
      <p:pic>
        <p:nvPicPr>
          <p:cNvPr id="1026" name="Picture 2" descr="F:\F1, 2014-15\Space images\ufo2.png"/>
          <p:cNvPicPr>
            <a:picLocks noChangeAspect="1" noChangeArrowheads="1"/>
          </p:cNvPicPr>
          <p:nvPr/>
        </p:nvPicPr>
        <p:blipFill>
          <a:blip r:embed="rId7" cstate="print"/>
          <a:srcRect/>
          <a:stretch>
            <a:fillRect/>
          </a:stretch>
        </p:blipFill>
        <p:spPr bwMode="auto">
          <a:xfrm rot="1173382">
            <a:off x="3667656" y="2195755"/>
            <a:ext cx="3293226" cy="1713972"/>
          </a:xfrm>
          <a:prstGeom prst="rect">
            <a:avLst/>
          </a:prstGeom>
          <a:noFill/>
          <a:effectLst>
            <a:glow rad="203200">
              <a:srgbClr val="66FF33">
                <a:alpha val="51765"/>
              </a:srgbClr>
            </a:glow>
          </a:effectLst>
        </p:spPr>
      </p:pic>
      <p:pic>
        <p:nvPicPr>
          <p:cNvPr id="13" name="Picture 3"/>
          <p:cNvPicPr>
            <a:picLocks noChangeAspect="1" noChangeArrowheads="1" noCrop="1"/>
          </p:cNvPicPr>
          <p:nvPr/>
        </p:nvPicPr>
        <p:blipFill>
          <a:blip r:embed="rId8"/>
          <a:stretch>
            <a:fillRect/>
          </a:stretch>
        </p:blipFill>
        <p:spPr bwMode="auto">
          <a:xfrm rot="1852687" flipH="1">
            <a:off x="1989138" y="3336925"/>
            <a:ext cx="523875" cy="525463"/>
          </a:xfrm>
          <a:prstGeom prst="rect">
            <a:avLst/>
          </a:prstGeom>
          <a:noFill/>
          <a:effectLst>
            <a:outerShdw blurRad="241300" dir="18900000" sy="23000" kx="-1200000" algn="bl" rotWithShape="0">
              <a:prstClr val="black">
                <a:alpha val="86000"/>
              </a:prstClr>
            </a:outerShdw>
          </a:effectLst>
        </p:spPr>
      </p:pic>
      <p:sp>
        <p:nvSpPr>
          <p:cNvPr id="11" name="TextBox 10"/>
          <p:cNvSpPr txBox="1"/>
          <p:nvPr/>
        </p:nvSpPr>
        <p:spPr>
          <a:xfrm>
            <a:off x="377825" y="5373688"/>
            <a:ext cx="6786563" cy="1200150"/>
          </a:xfrm>
          <a:prstGeom prst="rect">
            <a:avLst/>
          </a:prstGeom>
          <a:solidFill>
            <a:schemeClr val="tx1">
              <a:alpha val="43000"/>
            </a:schemeClr>
          </a:solidFill>
        </p:spPr>
        <p:txBody>
          <a:bodyPr>
            <a:spAutoFit/>
          </a:bodyPr>
          <a:lstStyle/>
          <a:p>
            <a:pP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Spiff saw an alien spaceship .  Spiff waved at it.  The alien spaceship flew past him.                Spiff floated back inside his rocket. </a:t>
            </a:r>
          </a:p>
        </p:txBody>
      </p:sp>
      <p:pic>
        <p:nvPicPr>
          <p:cNvPr id="3" name="sound_design_texture_soundscape_lost_in_space.mp3">
            <a:hlinkClick r:id="" action="ppaction://media"/>
          </p:cNvPr>
          <p:cNvPicPr>
            <a:picLocks noRot="1" noChangeAspect="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8450263" y="61610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sound_design_sweep_white_noise_filter_flanged.mp3">
            <a:hlinkClick r:id="" action="ppaction://media"/>
          </p:cNvPr>
          <p:cNvPicPr>
            <a:picLocks noRot="1" noChangeAspect="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8450263" y="61547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ci_fi_spaceship_pass_by.mp3">
            <a:hlinkClick r:id="" action="ppaction://media"/>
          </p:cNvPr>
          <p:cNvPicPr>
            <a:picLocks noRot="1" noChangeAspect="1"/>
          </p:cNvPicPr>
          <p:nvPr>
            <a:audioFile r:link="rId1"/>
          </p:nvPr>
        </p:nvPicPr>
        <p:blipFill>
          <a:blip r:embed="rId9">
            <a:extLst>
              <a:ext uri="{28A0092B-C50C-407E-A947-70E740481C1C}">
                <a14:useLocalDpi xmlns:a14="http://schemas.microsoft.com/office/drawing/2010/main" val="0"/>
              </a:ext>
            </a:extLst>
          </a:blip>
          <a:srcRect/>
          <a:stretch>
            <a:fillRect/>
          </a:stretch>
        </p:blipFill>
        <p:spPr bwMode="auto">
          <a:xfrm>
            <a:off x="8450263" y="61547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par>
                                <p:cTn id="7" presetID="1" presetClass="mediacall" presetSubtype="0" fill="hold" nodeType="withEffect">
                                  <p:stCondLst>
                                    <p:cond delay="1000"/>
                                  </p:stCondLst>
                                  <p:childTnLst>
                                    <p:cmd type="call" cmd="playFrom(0.0)">
                                      <p:cBhvr>
                                        <p:cTn id="8" dur="6907" fill="hold"/>
                                        <p:tgtEl>
                                          <p:spTgt spid="4"/>
                                        </p:tgtEl>
                                      </p:cBhvr>
                                    </p:cmd>
                                  </p:childTnLst>
                                </p:cTn>
                              </p:par>
                              <p:par>
                                <p:cTn id="9" presetID="1" presetClass="mediacall" presetSubtype="0" fill="hold" nodeType="withEffect">
                                  <p:stCondLst>
                                    <p:cond delay="0"/>
                                  </p:stCondLst>
                                  <p:childTnLst>
                                    <p:cmd type="call" cmd="playFrom(0.0)">
                                      <p:cBhvr>
                                        <p:cTn id="10" dur="11214" fill="hold"/>
                                        <p:tgtEl>
                                          <p:spTgt spid="5"/>
                                        </p:tgtEl>
                                      </p:cBhvr>
                                    </p:cmd>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10"/>
                                        </p:tgtEl>
                                      </p:cBhvr>
                                    </p:animEffect>
                                    <p:animScale>
                                      <p:cBhvr>
                                        <p:cTn id="13" dur="250" autoRev="1" fill="hold"/>
                                        <p:tgtEl>
                                          <p:spTgt spid="10"/>
                                        </p:tgtEl>
                                      </p:cBhvr>
                                      <p:by x="105000" y="105000"/>
                                    </p:animScale>
                                  </p:childTnLst>
                                </p:cTn>
                              </p:par>
                              <p:par>
                                <p:cTn id="14" presetID="2" presetClass="entr" presetSubtype="2" fill="hold" nodeType="withEffect">
                                  <p:stCondLst>
                                    <p:cond delay="0"/>
                                  </p:stCondLst>
                                  <p:childTnLst>
                                    <p:set>
                                      <p:cBhvr>
                                        <p:cTn id="15" dur="1" fill="hold">
                                          <p:stCondLst>
                                            <p:cond delay="0"/>
                                          </p:stCondLst>
                                        </p:cTn>
                                        <p:tgtEl>
                                          <p:spTgt spid="8195"/>
                                        </p:tgtEl>
                                        <p:attrNameLst>
                                          <p:attrName>style.visibility</p:attrName>
                                        </p:attrNameLst>
                                      </p:cBhvr>
                                      <p:to>
                                        <p:strVal val="visible"/>
                                      </p:to>
                                    </p:set>
                                    <p:anim calcmode="lin" valueType="num">
                                      <p:cBhvr additive="base">
                                        <p:cTn id="16" dur="6250" fill="hold"/>
                                        <p:tgtEl>
                                          <p:spTgt spid="8195"/>
                                        </p:tgtEl>
                                        <p:attrNameLst>
                                          <p:attrName>ppt_x</p:attrName>
                                        </p:attrNameLst>
                                      </p:cBhvr>
                                      <p:tavLst>
                                        <p:tav tm="0">
                                          <p:val>
                                            <p:strVal val="1+#ppt_w/2"/>
                                          </p:val>
                                        </p:tav>
                                        <p:tav tm="100000">
                                          <p:val>
                                            <p:strVal val="#ppt_x"/>
                                          </p:val>
                                        </p:tav>
                                      </p:tavLst>
                                    </p:anim>
                                    <p:anim calcmode="lin" valueType="num">
                                      <p:cBhvr additive="base">
                                        <p:cTn id="17" dur="6250" fill="hold"/>
                                        <p:tgtEl>
                                          <p:spTgt spid="8195"/>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8197"/>
                                        </p:tgtEl>
                                        <p:attrNameLst>
                                          <p:attrName>style.visibility</p:attrName>
                                        </p:attrNameLst>
                                      </p:cBhvr>
                                      <p:to>
                                        <p:strVal val="visible"/>
                                      </p:to>
                                    </p:set>
                                    <p:anim calcmode="lin" valueType="num">
                                      <p:cBhvr additive="base">
                                        <p:cTn id="20" dur="6000" fill="hold"/>
                                        <p:tgtEl>
                                          <p:spTgt spid="8197"/>
                                        </p:tgtEl>
                                        <p:attrNameLst>
                                          <p:attrName>ppt_x</p:attrName>
                                        </p:attrNameLst>
                                      </p:cBhvr>
                                      <p:tavLst>
                                        <p:tav tm="0">
                                          <p:val>
                                            <p:strVal val="1+#ppt_w/2"/>
                                          </p:val>
                                        </p:tav>
                                        <p:tav tm="100000">
                                          <p:val>
                                            <p:strVal val="#ppt_x"/>
                                          </p:val>
                                        </p:tav>
                                      </p:tavLst>
                                    </p:anim>
                                    <p:anim calcmode="lin" valueType="num">
                                      <p:cBhvr additive="base">
                                        <p:cTn id="21" dur="6000" fill="hold"/>
                                        <p:tgtEl>
                                          <p:spTgt spid="8197"/>
                                        </p:tgtEl>
                                        <p:attrNameLst>
                                          <p:attrName>ppt_y</p:attrName>
                                        </p:attrNameLst>
                                      </p:cBhvr>
                                      <p:tavLst>
                                        <p:tav tm="0">
                                          <p:val>
                                            <p:strVal val="#ppt_y"/>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 calcmode="lin" valueType="num">
                                      <p:cBhvr>
                                        <p:cTn id="24" dur="4500" fill="hold"/>
                                        <p:tgtEl>
                                          <p:spTgt spid="1026"/>
                                        </p:tgtEl>
                                        <p:attrNameLst>
                                          <p:attrName>ppt_w</p:attrName>
                                        </p:attrNameLst>
                                      </p:cBhvr>
                                      <p:tavLst>
                                        <p:tav tm="0">
                                          <p:val>
                                            <p:fltVal val="0"/>
                                          </p:val>
                                        </p:tav>
                                        <p:tav tm="100000">
                                          <p:val>
                                            <p:strVal val="#ppt_w"/>
                                          </p:val>
                                        </p:tav>
                                      </p:tavLst>
                                    </p:anim>
                                    <p:anim calcmode="lin" valueType="num">
                                      <p:cBhvr>
                                        <p:cTn id="25" dur="4500" fill="hold"/>
                                        <p:tgtEl>
                                          <p:spTgt spid="1026"/>
                                        </p:tgtEl>
                                        <p:attrNameLst>
                                          <p:attrName>ppt_h</p:attrName>
                                        </p:attrNameLst>
                                      </p:cBhvr>
                                      <p:tavLst>
                                        <p:tav tm="0">
                                          <p:val>
                                            <p:fltVal val="0"/>
                                          </p:val>
                                        </p:tav>
                                        <p:tav tm="100000">
                                          <p:val>
                                            <p:strVal val="#ppt_h"/>
                                          </p:val>
                                        </p:tav>
                                      </p:tavLst>
                                    </p:anim>
                                    <p:animEffect transition="in" filter="fade">
                                      <p:cBhvr>
                                        <p:cTn id="26" dur="4500"/>
                                        <p:tgtEl>
                                          <p:spTgt spid="1026"/>
                                        </p:tgtEl>
                                      </p:cBhvr>
                                    </p:animEffect>
                                  </p:childTnLst>
                                </p:cTn>
                              </p:par>
                              <p:par>
                                <p:cTn id="27" presetID="2" presetClass="exit" presetSubtype="6" fill="hold" nodeType="withEffect">
                                  <p:stCondLst>
                                    <p:cond delay="4500"/>
                                  </p:stCondLst>
                                  <p:childTnLst>
                                    <p:anim calcmode="lin" valueType="num">
                                      <p:cBhvr additive="base">
                                        <p:cTn id="28" dur="3000"/>
                                        <p:tgtEl>
                                          <p:spTgt spid="1026"/>
                                        </p:tgtEl>
                                        <p:attrNameLst>
                                          <p:attrName>ppt_x</p:attrName>
                                        </p:attrNameLst>
                                      </p:cBhvr>
                                      <p:tavLst>
                                        <p:tav tm="0">
                                          <p:val>
                                            <p:strVal val="ppt_x"/>
                                          </p:val>
                                        </p:tav>
                                        <p:tav tm="100000">
                                          <p:val>
                                            <p:strVal val="1+ppt_w/2"/>
                                          </p:val>
                                        </p:tav>
                                      </p:tavLst>
                                    </p:anim>
                                    <p:anim calcmode="lin" valueType="num">
                                      <p:cBhvr additive="base">
                                        <p:cTn id="29" dur="3000"/>
                                        <p:tgtEl>
                                          <p:spTgt spid="1026"/>
                                        </p:tgtEl>
                                        <p:attrNameLst>
                                          <p:attrName>ppt_y</p:attrName>
                                        </p:attrNameLst>
                                      </p:cBhvr>
                                      <p:tavLst>
                                        <p:tav tm="0">
                                          <p:val>
                                            <p:strVal val="ppt_y"/>
                                          </p:val>
                                        </p:tav>
                                        <p:tav tm="100000">
                                          <p:val>
                                            <p:strVal val="1+ppt_h/2"/>
                                          </p:val>
                                        </p:tav>
                                      </p:tavLst>
                                    </p:anim>
                                    <p:set>
                                      <p:cBhvr>
                                        <p:cTn id="30" dur="1" fill="hold">
                                          <p:stCondLst>
                                            <p:cond delay="2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30189" numSld="2">
                <p:cTn id="31" fill="hold" display="0">
                  <p:stCondLst>
                    <p:cond delay="indefinite"/>
                  </p:stCondLst>
                  <p:endCondLst>
                    <p:cond evt="onStopAudio" delay="0">
                      <p:tgtEl>
                        <p:sldTgt/>
                      </p:tgtEl>
                    </p:cond>
                  </p:endCondLst>
                </p:cTn>
                <p:tgtEl>
                  <p:spTgt spid="3"/>
                </p:tgtEl>
              </p:cMediaNode>
            </p:audio>
            <p:audio>
              <p:cMediaNode vol="71698">
                <p:cTn id="32" fill="hold" display="0">
                  <p:stCondLst>
                    <p:cond delay="indefinite"/>
                  </p:stCondLst>
                  <p:endCondLst>
                    <p:cond evt="onStopAudio" delay="0">
                      <p:tgtEl>
                        <p:sldTgt/>
                      </p:tgtEl>
                    </p:cond>
                  </p:endCondLst>
                </p:cTn>
                <p:tgtEl>
                  <p:spTgt spid="4"/>
                </p:tgtEl>
              </p:cMediaNode>
            </p:audio>
            <p:audio>
              <p:cMediaNode vol="100000">
                <p:cTn id="33" fill="hold" display="0">
                  <p:stCondLst>
                    <p:cond delay="indefinite"/>
                  </p:stCondLst>
                  <p:endCondLst>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img2.wikia.nocookie.net/__cb20140817004459/spore/images/6/6d/Random-wallpapers-space-stars-background-wallpaper-328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6013" y="-100013"/>
            <a:ext cx="12371388"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F:\F1, 2014-15\Space images\pluto-planet-clipart2.gif"/>
          <p:cNvPicPr>
            <a:picLocks noChangeAspect="1" noChangeArrowheads="1"/>
          </p:cNvPicPr>
          <p:nvPr/>
        </p:nvPicPr>
        <p:blipFill>
          <a:blip r:embed="rId3"/>
          <a:srcRect/>
          <a:stretch>
            <a:fillRect/>
          </a:stretch>
        </p:blipFill>
        <p:spPr bwMode="auto">
          <a:xfrm>
            <a:off x="2587618" y="764704"/>
            <a:ext cx="2155304" cy="2155304"/>
          </a:xfrm>
          <a:prstGeom prst="rect">
            <a:avLst/>
          </a:prstGeom>
          <a:noFill/>
          <a:effectLst>
            <a:glow rad="63500">
              <a:srgbClr val="FFFF00">
                <a:alpha val="40000"/>
              </a:srgbClr>
            </a:glow>
          </a:effectLst>
        </p:spPr>
      </p:pic>
      <p:pic>
        <p:nvPicPr>
          <p:cNvPr id="8197" name="Picture 5" descr="F:\F1, 2014-15\Space images\mars_spinning_hg_clr.gif"/>
          <p:cNvPicPr>
            <a:picLocks noChangeAspect="1" noChangeArrowheads="1" noCrop="1"/>
          </p:cNvPicPr>
          <p:nvPr/>
        </p:nvPicPr>
        <p:blipFill>
          <a:blip r:embed="rId4"/>
          <a:srcRect/>
          <a:stretch>
            <a:fillRect/>
          </a:stretch>
        </p:blipFill>
        <p:spPr bwMode="auto">
          <a:xfrm>
            <a:off x="3347864" y="-1844663"/>
            <a:ext cx="9529341" cy="9529341"/>
          </a:xfrm>
          <a:prstGeom prst="rect">
            <a:avLst/>
          </a:prstGeom>
          <a:noFill/>
          <a:effectLst>
            <a:glow rad="114300">
              <a:srgbClr val="FF3300">
                <a:alpha val="68000"/>
              </a:srgbClr>
            </a:glow>
          </a:effectLst>
        </p:spPr>
      </p:pic>
      <p:sp>
        <p:nvSpPr>
          <p:cNvPr id="10" name="Isosceles Triangle 9"/>
          <p:cNvSpPr/>
          <p:nvPr/>
        </p:nvSpPr>
        <p:spPr>
          <a:xfrm rot="16200000">
            <a:off x="-2420805" y="3406561"/>
            <a:ext cx="369438" cy="1361492"/>
          </a:xfrm>
          <a:prstGeom prst="triangle">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8194" name="Picture 2" descr="F:\F1, 2014-15\Space images\tintin_moon_rocket.gif"/>
          <p:cNvPicPr>
            <a:picLocks noChangeAspect="1" noChangeArrowheads="1"/>
          </p:cNvPicPr>
          <p:nvPr/>
        </p:nvPicPr>
        <p:blipFill>
          <a:blip r:embed="rId5" cstate="print"/>
          <a:srcRect/>
          <a:stretch>
            <a:fillRect/>
          </a:stretch>
        </p:blipFill>
        <p:spPr bwMode="auto">
          <a:xfrm>
            <a:off x="-2097591" y="3634104"/>
            <a:ext cx="1961917" cy="886132"/>
          </a:xfrm>
          <a:prstGeom prst="rect">
            <a:avLst/>
          </a:prstGeom>
          <a:noFill/>
          <a:effectLst>
            <a:innerShdw blurRad="266700">
              <a:prstClr val="black"/>
            </a:innerShdw>
          </a:effectLst>
        </p:spPr>
      </p:pic>
      <p:sp>
        <p:nvSpPr>
          <p:cNvPr id="11" name="TextBox 10"/>
          <p:cNvSpPr txBox="1"/>
          <p:nvPr/>
        </p:nvSpPr>
        <p:spPr>
          <a:xfrm>
            <a:off x="377825" y="5527675"/>
            <a:ext cx="5202238" cy="830263"/>
          </a:xfrm>
          <a:prstGeom prst="rect">
            <a:avLst/>
          </a:prstGeom>
          <a:solidFill>
            <a:schemeClr val="tx1">
              <a:alpha val="43000"/>
            </a:schemeClr>
          </a:solidFill>
        </p:spPr>
        <p:txBody>
          <a:bodyPr>
            <a:spAutoFit/>
          </a:bodyPr>
          <a:lstStyle/>
          <a:p>
            <a:pP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Spiff’s space rocket flew towards a big planet.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additive="base">
                                        <p:cTn id="7" dur="8000" fill="hold"/>
                                        <p:tgtEl>
                                          <p:spTgt spid="8197"/>
                                        </p:tgtEl>
                                        <p:attrNameLst>
                                          <p:attrName>ppt_x</p:attrName>
                                        </p:attrNameLst>
                                      </p:cBhvr>
                                      <p:tavLst>
                                        <p:tav tm="0">
                                          <p:val>
                                            <p:strVal val="1+#ppt_w/2"/>
                                          </p:val>
                                        </p:tav>
                                        <p:tav tm="100000">
                                          <p:val>
                                            <p:strVal val="#ppt_x"/>
                                          </p:val>
                                        </p:tav>
                                      </p:tavLst>
                                    </p:anim>
                                    <p:anim calcmode="lin" valueType="num">
                                      <p:cBhvr additive="base">
                                        <p:cTn id="8" dur="8000" fill="hold"/>
                                        <p:tgtEl>
                                          <p:spTgt spid="819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8195"/>
                                        </p:tgtEl>
                                        <p:attrNameLst>
                                          <p:attrName>style.visibility</p:attrName>
                                        </p:attrNameLst>
                                      </p:cBhvr>
                                      <p:to>
                                        <p:strVal val="visible"/>
                                      </p:to>
                                    </p:set>
                                    <p:anim calcmode="lin" valueType="num">
                                      <p:cBhvr additive="base">
                                        <p:cTn id="11" dur="8750" fill="hold"/>
                                        <p:tgtEl>
                                          <p:spTgt spid="8195"/>
                                        </p:tgtEl>
                                        <p:attrNameLst>
                                          <p:attrName>ppt_x</p:attrName>
                                        </p:attrNameLst>
                                      </p:cBhvr>
                                      <p:tavLst>
                                        <p:tav tm="0">
                                          <p:val>
                                            <p:strVal val="1+#ppt_w/2"/>
                                          </p:val>
                                        </p:tav>
                                        <p:tav tm="100000">
                                          <p:val>
                                            <p:strVal val="#ppt_x"/>
                                          </p:val>
                                        </p:tav>
                                      </p:tavLst>
                                    </p:anim>
                                    <p:anim calcmode="lin" valueType="num">
                                      <p:cBhvr additive="base">
                                        <p:cTn id="12" dur="8750" fill="hold"/>
                                        <p:tgtEl>
                                          <p:spTgt spid="8195"/>
                                        </p:tgtEl>
                                        <p:attrNameLst>
                                          <p:attrName>ppt_y</p:attrName>
                                        </p:attrNameLst>
                                      </p:cBhvr>
                                      <p:tavLst>
                                        <p:tav tm="0">
                                          <p:val>
                                            <p:strVal val="#ppt_y"/>
                                          </p:val>
                                        </p:tav>
                                        <p:tav tm="100000">
                                          <p:val>
                                            <p:strVal val="#ppt_y"/>
                                          </p:val>
                                        </p:tav>
                                      </p:tavLst>
                                    </p:anim>
                                  </p:childTnLst>
                                </p:cTn>
                              </p:par>
                              <p:par>
                                <p:cTn id="13" presetID="63" presetClass="path" presetSubtype="0" accel="50000" decel="50000" fill="hold" nodeType="withEffect">
                                  <p:stCondLst>
                                    <p:cond delay="0"/>
                                  </p:stCondLst>
                                  <p:childTnLst>
                                    <p:animMotion origin="layout" path="M 4.44444E-6 -2.14616E-6 L 0.38211 -0.00139 " pathEditMode="relative" rAng="0" ptsTypes="AA">
                                      <p:cBhvr>
                                        <p:cTn id="14" dur="9750" fill="hold"/>
                                        <p:tgtEl>
                                          <p:spTgt spid="10"/>
                                        </p:tgtEl>
                                        <p:attrNameLst>
                                          <p:attrName>ppt_x</p:attrName>
                                          <p:attrName>ppt_y</p:attrName>
                                        </p:attrNameLst>
                                      </p:cBhvr>
                                      <p:rCtr x="1911500" y="-6900"/>
                                    </p:animMotion>
                                  </p:childTnLst>
                                </p:cTn>
                              </p:par>
                              <p:par>
                                <p:cTn id="15" presetID="63" presetClass="path" presetSubtype="0" accel="50000" decel="50000" fill="hold" nodeType="withEffect">
                                  <p:stCondLst>
                                    <p:cond delay="0"/>
                                  </p:stCondLst>
                                  <p:childTnLst>
                                    <p:animMotion origin="layout" path="M -1.38889E-6 -4.54209E-6 L 0.38577 -4.54209E-6 " pathEditMode="relative" rAng="0" ptsTypes="AA">
                                      <p:cBhvr>
                                        <p:cTn id="16" dur="10000" fill="hold"/>
                                        <p:tgtEl>
                                          <p:spTgt spid="8194"/>
                                        </p:tgtEl>
                                        <p:attrNameLst>
                                          <p:attrName>ppt_x</p:attrName>
                                          <p:attrName>ppt_y</p:attrName>
                                        </p:attrNameLst>
                                      </p:cBhvr>
                                      <p:rCtr x="19288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F:\F1, 2014-15\Space images\surface-moon-vector-illustration-201704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220663"/>
            <a:ext cx="9432925" cy="746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650517" y="6330008"/>
            <a:ext cx="2516289" cy="45719"/>
          </a:xfrm>
          <a:prstGeom prst="ellipse">
            <a:avLst/>
          </a:prstGeom>
          <a:solidFill>
            <a:schemeClr val="tx1">
              <a:lumMod val="85000"/>
              <a:lumOff val="15000"/>
            </a:schemeClr>
          </a:solidFill>
          <a:ln>
            <a:noFill/>
          </a:ln>
          <a:effectLst>
            <a:glow rad="63500">
              <a:schemeClr val="tx1">
                <a:alpha val="5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 name="Picture 2" descr="F:\F1, 2014-15\Space images\tintin_moon_rocket.gif"/>
          <p:cNvPicPr>
            <a:picLocks noChangeAspect="1" noChangeArrowheads="1"/>
          </p:cNvPicPr>
          <p:nvPr/>
        </p:nvPicPr>
        <p:blipFill>
          <a:blip r:embed="rId4"/>
          <a:srcRect/>
          <a:stretch>
            <a:fillRect/>
          </a:stretch>
        </p:blipFill>
        <p:spPr bwMode="auto">
          <a:xfrm rot="16483463">
            <a:off x="-771839" y="2231556"/>
            <a:ext cx="5571117" cy="2516288"/>
          </a:xfrm>
          <a:prstGeom prst="round2DiagRect">
            <a:avLst/>
          </a:prstGeom>
          <a:noFill/>
          <a:effectLst>
            <a:innerShdw blurRad="342900">
              <a:prstClr val="black"/>
            </a:innerShdw>
          </a:effectLst>
        </p:spPr>
      </p:pic>
      <p:pic>
        <p:nvPicPr>
          <p:cNvPr id="7" name="Picture 2" descr="F:\F1, 2014-15\Space images\yelloplanet.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8509" flipV="1">
            <a:off x="5724525" y="44450"/>
            <a:ext cx="17272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xplosion 2 1"/>
          <p:cNvSpPr/>
          <p:nvPr/>
        </p:nvSpPr>
        <p:spPr>
          <a:xfrm>
            <a:off x="2703513" y="5805488"/>
            <a:ext cx="379412" cy="563562"/>
          </a:xfrm>
          <a:prstGeom prst="irregularSeal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2" name="Picture 2" descr="http://www.atias-design.com/images/clou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5213" y="3611563"/>
            <a:ext cx="3429001"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www.atias-design.com/images/clou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988" y="4729163"/>
            <a:ext cx="3429001"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914650" y="1836738"/>
            <a:ext cx="6086475" cy="1570037"/>
          </a:xfrm>
          <a:prstGeom prst="rect">
            <a:avLst/>
          </a:prstGeom>
          <a:solidFill>
            <a:schemeClr val="tx1">
              <a:alpha val="22000"/>
            </a:schemeClr>
          </a:solidFill>
        </p:spPr>
        <p:txBody>
          <a:bodyPr>
            <a:spAutoFit/>
          </a:bodyPr>
          <a:lstStyle/>
          <a:p>
            <a:pP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The space rocket landed on the alien planet.                                                  But it landed wrong and broke at the bottom.</a:t>
            </a:r>
          </a:p>
        </p:txBody>
      </p:sp>
      <p:pic>
        <p:nvPicPr>
          <p:cNvPr id="16" name="Picture 2" descr="http://www.atias-design.com/images/clou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075" y="3611563"/>
            <a:ext cx="3429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http://www.atias-design.com/images/clou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2925" y="4729163"/>
            <a:ext cx="3429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ound_design_texture_dark_scifi_001.mp3">
            <a:hlinkClick r:id="" action="ppaction://media"/>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8293100" y="61293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pact_pots_and_pans_crash_001.mp3">
            <a:hlinkClick r:id="" action="ppaction://media"/>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8293100" y="61293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metal_impact_big_2.mp3">
            <a:hlinkClick r:id="" action="ppaction://media"/>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8293100" y="61293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met-SoundBible.com-1256431940.wav">
            <a:hlinkClick r:id="" action="ppaction://media"/>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8296275" y="61293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5000" fill="hold"/>
                                        <p:tgtEl>
                                          <p:spTgt spid="7"/>
                                        </p:tgtEl>
                                        <p:attrNameLst>
                                          <p:attrName>r</p:attrName>
                                        </p:attrNameLst>
                                      </p:cBhvr>
                                    </p:animRot>
                                  </p:childTnLst>
                                </p:cTn>
                              </p:par>
                              <p:par>
                                <p:cTn id="7" presetID="1" presetClass="mediacall" presetSubtype="0" fill="hold" nodeType="withEffect">
                                  <p:stCondLst>
                                    <p:cond delay="0"/>
                                  </p:stCondLst>
                                  <p:childTnLst>
                                    <p:cmd type="call" cmd="playFrom(0.0)">
                                      <p:cBhvr>
                                        <p:cTn id="8" dur="2799" fill="hold"/>
                                        <p:tgtEl>
                                          <p:spTgt spid="10"/>
                                        </p:tgtEl>
                                      </p:cBhvr>
                                    </p:cmd>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4000" fill="hold"/>
                                        <p:tgtEl>
                                          <p:spTgt spid="3"/>
                                        </p:tgtEl>
                                        <p:attrNameLst>
                                          <p:attrName>ppt_x</p:attrName>
                                        </p:attrNameLst>
                                      </p:cBhvr>
                                      <p:tavLst>
                                        <p:tav tm="0">
                                          <p:val>
                                            <p:strVal val="#ppt_x"/>
                                          </p:val>
                                        </p:tav>
                                        <p:tav tm="100000">
                                          <p:val>
                                            <p:strVal val="#ppt_x"/>
                                          </p:val>
                                        </p:tav>
                                      </p:tavLst>
                                    </p:anim>
                                    <p:anim calcmode="lin" valueType="num">
                                      <p:cBhvr additive="base">
                                        <p:cTn id="12" dur="4000" fill="hold"/>
                                        <p:tgtEl>
                                          <p:spTgt spid="3"/>
                                        </p:tgtEl>
                                        <p:attrNameLst>
                                          <p:attrName>ppt_y</p:attrName>
                                        </p:attrNameLst>
                                      </p:cBhvr>
                                      <p:tavLst>
                                        <p:tav tm="0">
                                          <p:val>
                                            <p:strVal val="0-#ppt_h/2"/>
                                          </p:val>
                                        </p:tav>
                                        <p:tav tm="100000">
                                          <p:val>
                                            <p:strVal val="#ppt_y"/>
                                          </p:val>
                                        </p:tav>
                                      </p:tavLst>
                                    </p:anim>
                                  </p:childTnLst>
                                </p:cTn>
                              </p:par>
                              <p:par>
                                <p:cTn id="13" presetID="53" presetClass="entr" presetSubtype="16" fill="hold" nodeType="withEffect">
                                  <p:stCondLst>
                                    <p:cond delay="1750"/>
                                  </p:stCondLst>
                                  <p:childTnLst>
                                    <p:set>
                                      <p:cBhvr>
                                        <p:cTn id="14" dur="1" fill="hold">
                                          <p:stCondLst>
                                            <p:cond delay="0"/>
                                          </p:stCondLst>
                                        </p:cTn>
                                        <p:tgtEl>
                                          <p:spTgt spid="4"/>
                                        </p:tgtEl>
                                        <p:attrNameLst>
                                          <p:attrName>style.visibility</p:attrName>
                                        </p:attrNameLst>
                                      </p:cBhvr>
                                      <p:to>
                                        <p:strVal val="visible"/>
                                      </p:to>
                                    </p:set>
                                    <p:anim calcmode="lin" valueType="num">
                                      <p:cBhvr>
                                        <p:cTn id="15" dur="2250" fill="hold"/>
                                        <p:tgtEl>
                                          <p:spTgt spid="4"/>
                                        </p:tgtEl>
                                        <p:attrNameLst>
                                          <p:attrName>ppt_w</p:attrName>
                                        </p:attrNameLst>
                                      </p:cBhvr>
                                      <p:tavLst>
                                        <p:tav tm="0">
                                          <p:val>
                                            <p:fltVal val="0"/>
                                          </p:val>
                                        </p:tav>
                                        <p:tav tm="100000">
                                          <p:val>
                                            <p:strVal val="#ppt_w"/>
                                          </p:val>
                                        </p:tav>
                                      </p:tavLst>
                                    </p:anim>
                                    <p:anim calcmode="lin" valueType="num">
                                      <p:cBhvr>
                                        <p:cTn id="16" dur="2250" fill="hold"/>
                                        <p:tgtEl>
                                          <p:spTgt spid="4"/>
                                        </p:tgtEl>
                                        <p:attrNameLst>
                                          <p:attrName>ppt_h</p:attrName>
                                        </p:attrNameLst>
                                      </p:cBhvr>
                                      <p:tavLst>
                                        <p:tav tm="0">
                                          <p:val>
                                            <p:fltVal val="0"/>
                                          </p:val>
                                        </p:tav>
                                        <p:tav tm="100000">
                                          <p:val>
                                            <p:strVal val="#ppt_h"/>
                                          </p:val>
                                        </p:tav>
                                      </p:tavLst>
                                    </p:anim>
                                    <p:animEffect transition="in" filter="fade">
                                      <p:cBhvr>
                                        <p:cTn id="17" dur="2250"/>
                                        <p:tgtEl>
                                          <p:spTgt spid="4"/>
                                        </p:tgtEl>
                                      </p:cBhvr>
                                    </p:animEffect>
                                  </p:childTnLst>
                                </p:cTn>
                              </p:par>
                              <p:par>
                                <p:cTn id="18" presetID="1" presetClass="entr" presetSubtype="0" fill="hold" grpId="0" nodeType="withEffect">
                                  <p:stCondLst>
                                    <p:cond delay="4000"/>
                                  </p:stCondLst>
                                  <p:childTnLst>
                                    <p:set>
                                      <p:cBhvr>
                                        <p:cTn id="19" dur="1" fill="hold">
                                          <p:stCondLst>
                                            <p:cond delay="0"/>
                                          </p:stCondLst>
                                        </p:cTn>
                                        <p:tgtEl>
                                          <p:spTgt spid="2"/>
                                        </p:tgtEl>
                                        <p:attrNameLst>
                                          <p:attrName>style.visibility</p:attrName>
                                        </p:attrNameLst>
                                      </p:cBhvr>
                                      <p:to>
                                        <p:strVal val="visible"/>
                                      </p:to>
                                    </p:set>
                                  </p:childTnLst>
                                </p:cTn>
                              </p:par>
                              <p:par>
                                <p:cTn id="20" presetID="10" presetClass="entr" presetSubtype="0" fill="hold" nodeType="withEffect">
                                  <p:stCondLst>
                                    <p:cond delay="425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nodeType="withEffect">
                                  <p:stCondLst>
                                    <p:cond delay="45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nodeType="withEffect">
                                  <p:stCondLst>
                                    <p:cond delay="425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nodeType="withEffect">
                                  <p:stCondLst>
                                    <p:cond delay="45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 presetClass="mediacall" presetSubtype="0" fill="hold" nodeType="withEffect">
                                  <p:stCondLst>
                                    <p:cond delay="4000"/>
                                  </p:stCondLst>
                                  <p:childTnLst>
                                    <p:cmd type="call" cmd="playFrom(0.0)">
                                      <p:cBhvr>
                                        <p:cTn id="33" dur="932" fill="hold"/>
                                        <p:tgtEl>
                                          <p:spTgt spid="6"/>
                                        </p:tgtEl>
                                      </p:cBhvr>
                                    </p:cmd>
                                  </p:childTnLst>
                                </p:cTn>
                              </p:par>
                              <p:par>
                                <p:cTn id="34" presetID="1" presetClass="mediacall" presetSubtype="0" fill="hold" nodeType="withEffect">
                                  <p:stCondLst>
                                    <p:cond delay="4000"/>
                                  </p:stCondLst>
                                  <p:childTnLst>
                                    <p:cmd type="call" cmd="playFrom(0.0)">
                                      <p:cBhvr>
                                        <p:cTn id="35" dur="301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5"/>
                </p:tgtEl>
              </p:cMediaNode>
            </p:audio>
            <p:audio>
              <p:cMediaNode vol="58491">
                <p:cTn id="37" fill="hold" display="0">
                  <p:stCondLst>
                    <p:cond delay="indefinite"/>
                  </p:stCondLst>
                  <p:endCondLst>
                    <p:cond evt="onStopAudio" delay="0">
                      <p:tgtEl>
                        <p:sldTgt/>
                      </p:tgtEl>
                    </p:cond>
                  </p:endCondLst>
                </p:cTn>
                <p:tgtEl>
                  <p:spTgt spid="6"/>
                </p:tgtEl>
              </p:cMediaNode>
            </p:audio>
            <p:audio>
              <p:cMediaNode vol="60377">
                <p:cTn id="38" fill="hold" display="0">
                  <p:stCondLst>
                    <p:cond delay="indefinite"/>
                  </p:stCondLst>
                  <p:endCondLst>
                    <p:cond evt="onStopAudio" delay="0">
                      <p:tgtEl>
                        <p:sldTgt/>
                      </p:tgtEl>
                    </p:cond>
                  </p:endCondLst>
                </p:cTn>
                <p:tgtEl>
                  <p:spTgt spid="9"/>
                </p:tgtEl>
              </p:cMediaNode>
            </p:audio>
            <p:audio>
              <p:cMediaNode vol="64151">
                <p:cTn id="39" fill="hold" display="0">
                  <p:stCondLst>
                    <p:cond delay="indefinite"/>
                  </p:stCondLst>
                  <p:endCondLst>
                    <p:cond evt="onStopAudio" delay="0">
                      <p:tgtEl>
                        <p:sldTgt/>
                      </p:tgtEl>
                    </p:cond>
                  </p:endCondLst>
                </p:cTn>
                <p:tgtEl>
                  <p:spTgt spid="10"/>
                </p:tgtEl>
              </p:cMediaNode>
            </p:audio>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53751"/>
        </a:solidFill>
        <a:effectLst/>
      </p:bgPr>
    </p:bg>
    <p:spTree>
      <p:nvGrpSpPr>
        <p:cNvPr id="1" name=""/>
        <p:cNvGrpSpPr/>
        <p:nvPr/>
      </p:nvGrpSpPr>
      <p:grpSpPr>
        <a:xfrm>
          <a:off x="0" y="0"/>
          <a:ext cx="0" cy="0"/>
          <a:chOff x="0" y="0"/>
          <a:chExt cx="0" cy="0"/>
        </a:xfrm>
      </p:grpSpPr>
      <p:pic>
        <p:nvPicPr>
          <p:cNvPr id="1026" name="Picture 2" descr="F:\F1, 2014-15\Space images\spaceship_screen_12.jpg"/>
          <p:cNvPicPr>
            <a:picLocks noChangeAspect="1" noChangeArrowheads="1"/>
          </p:cNvPicPr>
          <p:nvPr/>
        </p:nvPicPr>
        <p:blipFill>
          <a:blip r:embed="rId3"/>
          <a:srcRect/>
          <a:stretch>
            <a:fillRect/>
          </a:stretch>
        </p:blipFill>
        <p:spPr bwMode="auto">
          <a:xfrm rot="725645">
            <a:off x="-890953" y="1205915"/>
            <a:ext cx="10939420" cy="4596698"/>
          </a:xfrm>
          <a:prstGeom prst="rect">
            <a:avLst/>
          </a:prstGeom>
          <a:noFill/>
          <a:effectLst>
            <a:softEdge rad="317500"/>
          </a:effectLst>
        </p:spPr>
      </p:pic>
      <p:sp>
        <p:nvSpPr>
          <p:cNvPr id="2" name="Oval 1"/>
          <p:cNvSpPr/>
          <p:nvPr/>
        </p:nvSpPr>
        <p:spPr>
          <a:xfrm rot="21375999">
            <a:off x="3923928" y="5070347"/>
            <a:ext cx="3384376" cy="1094957"/>
          </a:xfrm>
          <a:prstGeom prst="ellipse">
            <a:avLst/>
          </a:prstGeom>
          <a:gradFill flip="none" rotWithShape="1">
            <a:gsLst>
              <a:gs pos="27000">
                <a:schemeClr val="tx1"/>
              </a:gs>
              <a:gs pos="70000">
                <a:schemeClr val="tx1">
                  <a:lumMod val="85000"/>
                  <a:lumOff val="15000"/>
                </a:schemeClr>
              </a:gs>
              <a:gs pos="83000">
                <a:schemeClr val="tx1">
                  <a:lumMod val="65000"/>
                  <a:lumOff val="35000"/>
                </a:schemeClr>
              </a:gs>
              <a:gs pos="48000">
                <a:schemeClr val="tx1"/>
              </a:gs>
            </a:gsLst>
            <a:path path="circle">
              <a:fillToRect l="50000" t="50000" r="50000" b="50000"/>
            </a:path>
            <a:tileRect/>
          </a:gradFill>
          <a:ln>
            <a:noFill/>
          </a:ln>
          <a:effectLst>
            <a:glow>
              <a:schemeClr val="tx1">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Trapezoid 10"/>
          <p:cNvSpPr/>
          <p:nvPr/>
        </p:nvSpPr>
        <p:spPr>
          <a:xfrm rot="932367">
            <a:off x="3893638" y="-66374"/>
            <a:ext cx="2880320" cy="5317620"/>
          </a:xfrm>
          <a:prstGeom prst="trapezoid">
            <a:avLst>
              <a:gd name="adj" fmla="val 39327"/>
            </a:avLst>
          </a:prstGeom>
          <a:solidFill>
            <a:schemeClr val="bg1">
              <a:alpha val="45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27" name="Picture 3" descr="F:\F1, 2014-15\Space images\0056.gif"/>
          <p:cNvPicPr>
            <a:picLocks noChangeAspect="1" noChangeArrowheads="1" noCrop="1"/>
          </p:cNvPicPr>
          <p:nvPr/>
        </p:nvPicPr>
        <p:blipFill>
          <a:blip r:embed="rId4"/>
          <a:srcRect/>
          <a:stretch>
            <a:fillRect/>
          </a:stretch>
        </p:blipFill>
        <p:spPr bwMode="auto">
          <a:xfrm rot="19779778" flipH="1">
            <a:off x="1724025" y="1768475"/>
            <a:ext cx="5257800" cy="5257800"/>
          </a:xfrm>
          <a:prstGeom prst="rect">
            <a:avLst/>
          </a:prstGeom>
          <a:noFill/>
          <a:effectLst>
            <a:outerShdw blurRad="254000" dist="12700" dir="2700000" sy="-23000" kx="-800400" algn="bl" rotWithShape="0">
              <a:prstClr val="black">
                <a:alpha val="86000"/>
              </a:prstClr>
            </a:outerShdw>
          </a:effectLst>
        </p:spPr>
      </p:pic>
      <p:sp>
        <p:nvSpPr>
          <p:cNvPr id="5" name="TextBox 4"/>
          <p:cNvSpPr txBox="1"/>
          <p:nvPr/>
        </p:nvSpPr>
        <p:spPr>
          <a:xfrm>
            <a:off x="88900" y="5937250"/>
            <a:ext cx="8928100" cy="831850"/>
          </a:xfrm>
          <a:prstGeom prst="rect">
            <a:avLst/>
          </a:prstGeom>
          <a:solidFill>
            <a:schemeClr val="tx1">
              <a:alpha val="18000"/>
            </a:schemeClr>
          </a:solidFill>
        </p:spPr>
        <p:txBody>
          <a:bodyPr>
            <a:spAutoFit/>
          </a:bodyPr>
          <a:lstStyle/>
          <a:p>
            <a:pPr algn="ct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Inside his space rocket, Spaceman Spiff wobbled                                and stumbled as the rocket tilted to one side.</a:t>
            </a:r>
          </a:p>
        </p:txBody>
      </p:sp>
      <p:sp>
        <p:nvSpPr>
          <p:cNvPr id="12" name="Trapezoid 11"/>
          <p:cNvSpPr/>
          <p:nvPr/>
        </p:nvSpPr>
        <p:spPr>
          <a:xfrm rot="799197">
            <a:off x="6472823" y="16502"/>
            <a:ext cx="2880320" cy="6086580"/>
          </a:xfrm>
          <a:prstGeom prst="trapezoid">
            <a:avLst>
              <a:gd name="adj" fmla="val 39327"/>
            </a:avLst>
          </a:prstGeom>
          <a:solidFill>
            <a:schemeClr val="bg1">
              <a:alpha val="45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 name="Rounded Rectangular Callout 3"/>
          <p:cNvSpPr/>
          <p:nvPr/>
        </p:nvSpPr>
        <p:spPr>
          <a:xfrm>
            <a:off x="5259388" y="4678363"/>
            <a:ext cx="3097212" cy="939800"/>
          </a:xfrm>
          <a:prstGeom prst="wedgeRoundRectCallout">
            <a:avLst>
              <a:gd name="adj1" fmla="val -66465"/>
              <a:gd name="adj2" fmla="val -192582"/>
              <a:gd name="adj3" fmla="val 16667"/>
            </a:avLst>
          </a:prstGeom>
          <a:solidFill>
            <a:schemeClr val="tx1">
              <a:alpha val="2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 name="TextBox 2"/>
          <p:cNvSpPr txBox="1"/>
          <p:nvPr/>
        </p:nvSpPr>
        <p:spPr>
          <a:xfrm>
            <a:off x="5259388" y="4664075"/>
            <a:ext cx="3275012" cy="892175"/>
          </a:xfrm>
          <a:prstGeom prst="rect">
            <a:avLst/>
          </a:prstGeom>
          <a:noFill/>
        </p:spPr>
        <p:txBody>
          <a:bodyPr>
            <a:spAutoFit/>
          </a:bodyPr>
          <a:lstStyle/>
          <a:p>
            <a:pPr eaLnBrk="1" fontAlgn="auto" hangingPunct="1">
              <a:spcBef>
                <a:spcPts val="0"/>
              </a:spcBef>
              <a:spcAft>
                <a:spcPts val="0"/>
              </a:spcAft>
              <a:defRPr/>
            </a:pPr>
            <a:r>
              <a:rPr lang="en-GB" sz="2600" b="1" dirty="0">
                <a:solidFill>
                  <a:srgbClr val="FF0000"/>
                </a:solidFill>
                <a:effectLst>
                  <a:outerShdw blurRad="38100" dist="38100" dir="2700000" algn="tl">
                    <a:srgbClr val="000000">
                      <a:alpha val="43137"/>
                    </a:srgbClr>
                  </a:outerShdw>
                </a:effectLst>
                <a:latin typeface="Comic Sans MS" panose="030F0702030302020204" pitchFamily="66" charset="0"/>
                <a:cs typeface="+mn-cs"/>
              </a:rPr>
              <a:t>OH NO! My rocket has landed wrong!</a:t>
            </a:r>
          </a:p>
        </p:txBody>
      </p:sp>
      <p:pic>
        <p:nvPicPr>
          <p:cNvPr id="8" name="Picture 2" descr="F:\F1, 2014-15\Space images\xigRBg5iA.png"/>
          <p:cNvPicPr>
            <a:picLocks noChangeAspect="1" noChangeArrowheads="1"/>
          </p:cNvPicPr>
          <p:nvPr/>
        </p:nvPicPr>
        <p:blipFill rotWithShape="1">
          <a:blip r:embed="rId5" cstate="print"/>
          <a:srcRect l="32104" t="5853" r="43379" b="69049"/>
          <a:stretch/>
        </p:blipFill>
        <p:spPr bwMode="auto">
          <a:xfrm rot="18723236" flipH="1">
            <a:off x="4041855" y="2458239"/>
            <a:ext cx="793331" cy="812115"/>
          </a:xfrm>
          <a:prstGeom prst="ellipse">
            <a:avLst/>
          </a:prstGeom>
          <a:noFill/>
          <a:effectLst>
            <a:innerShdw blurRad="254000" dist="50800" dir="2700000">
              <a:prstClr val="black">
                <a:alpha val="92000"/>
              </a:prstClr>
            </a:innerShdw>
          </a:effectLst>
        </p:spPr>
      </p:pic>
      <p:sp>
        <p:nvSpPr>
          <p:cNvPr id="7" name="Trapezoid 6"/>
          <p:cNvSpPr/>
          <p:nvPr/>
        </p:nvSpPr>
        <p:spPr>
          <a:xfrm rot="1258477">
            <a:off x="1014979" y="-598948"/>
            <a:ext cx="2880320" cy="5793450"/>
          </a:xfrm>
          <a:prstGeom prst="trapezoid">
            <a:avLst>
              <a:gd name="adj" fmla="val 39327"/>
            </a:avLst>
          </a:prstGeom>
          <a:solidFill>
            <a:schemeClr val="bg1">
              <a:alpha val="45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Oval 5"/>
          <p:cNvSpPr/>
          <p:nvPr/>
        </p:nvSpPr>
        <p:spPr>
          <a:xfrm>
            <a:off x="368142" y="2607099"/>
            <a:ext cx="216024" cy="271860"/>
          </a:xfrm>
          <a:prstGeom prst="ellipse">
            <a:avLst/>
          </a:prstGeom>
          <a:solidFill>
            <a:srgbClr val="FF0000">
              <a:alpha val="69000"/>
            </a:srgbClr>
          </a:solidFill>
          <a:ln>
            <a:noFill/>
          </a:ln>
          <a:effectLst>
            <a:glow rad="101600">
              <a:schemeClr val="accent2">
                <a:satMod val="175000"/>
                <a:alpha val="37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Oval 12"/>
          <p:cNvSpPr/>
          <p:nvPr/>
        </p:nvSpPr>
        <p:spPr>
          <a:xfrm>
            <a:off x="476154" y="2864296"/>
            <a:ext cx="216024" cy="271860"/>
          </a:xfrm>
          <a:prstGeom prst="ellipse">
            <a:avLst/>
          </a:prstGeom>
          <a:solidFill>
            <a:srgbClr val="FF0000">
              <a:alpha val="69000"/>
            </a:srgbClr>
          </a:solidFill>
          <a:ln>
            <a:noFill/>
          </a:ln>
          <a:effectLst>
            <a:glow rad="101600">
              <a:schemeClr val="accent2">
                <a:satMod val="175000"/>
                <a:alpha val="37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Oval 13"/>
          <p:cNvSpPr/>
          <p:nvPr/>
        </p:nvSpPr>
        <p:spPr>
          <a:xfrm>
            <a:off x="152118" y="2944839"/>
            <a:ext cx="216024" cy="271860"/>
          </a:xfrm>
          <a:prstGeom prst="ellipse">
            <a:avLst/>
          </a:prstGeom>
          <a:solidFill>
            <a:srgbClr val="FF0000">
              <a:alpha val="69000"/>
            </a:srgbClr>
          </a:solidFill>
          <a:ln>
            <a:noFill/>
          </a:ln>
          <a:effectLst>
            <a:glow rad="101600">
              <a:schemeClr val="accent2">
                <a:satMod val="175000"/>
                <a:alpha val="37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Oval 14"/>
          <p:cNvSpPr/>
          <p:nvPr/>
        </p:nvSpPr>
        <p:spPr>
          <a:xfrm>
            <a:off x="-180528" y="2775798"/>
            <a:ext cx="216024" cy="271860"/>
          </a:xfrm>
          <a:prstGeom prst="ellipse">
            <a:avLst/>
          </a:prstGeom>
          <a:solidFill>
            <a:srgbClr val="FF0000">
              <a:alpha val="69000"/>
            </a:srgbClr>
          </a:solidFill>
          <a:ln>
            <a:noFill/>
          </a:ln>
          <a:effectLst>
            <a:glow rad="101600">
              <a:schemeClr val="accent2">
                <a:satMod val="175000"/>
                <a:alpha val="37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6" name="Oval 15"/>
          <p:cNvSpPr/>
          <p:nvPr/>
        </p:nvSpPr>
        <p:spPr>
          <a:xfrm>
            <a:off x="-396552" y="3080769"/>
            <a:ext cx="216024" cy="271860"/>
          </a:xfrm>
          <a:prstGeom prst="ellipse">
            <a:avLst/>
          </a:prstGeom>
          <a:solidFill>
            <a:srgbClr val="FF0000">
              <a:alpha val="69000"/>
            </a:srgbClr>
          </a:solidFill>
          <a:ln>
            <a:noFill/>
          </a:ln>
          <a:effectLst>
            <a:glow rad="101600">
              <a:schemeClr val="accent2">
                <a:satMod val="175000"/>
                <a:alpha val="37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Oval 16"/>
          <p:cNvSpPr/>
          <p:nvPr/>
        </p:nvSpPr>
        <p:spPr>
          <a:xfrm>
            <a:off x="-495442" y="2855843"/>
            <a:ext cx="216024" cy="271860"/>
          </a:xfrm>
          <a:prstGeom prst="ellipse">
            <a:avLst/>
          </a:prstGeom>
          <a:solidFill>
            <a:srgbClr val="FF0000">
              <a:alpha val="69000"/>
            </a:srgbClr>
          </a:solidFill>
          <a:ln>
            <a:noFill/>
          </a:ln>
          <a:effectLst>
            <a:glow rad="101600">
              <a:schemeClr val="accent2">
                <a:satMod val="175000"/>
                <a:alpha val="37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 name="Oval 17"/>
          <p:cNvSpPr/>
          <p:nvPr/>
        </p:nvSpPr>
        <p:spPr>
          <a:xfrm>
            <a:off x="77189" y="2677724"/>
            <a:ext cx="216024" cy="271860"/>
          </a:xfrm>
          <a:prstGeom prst="ellipse">
            <a:avLst/>
          </a:prstGeom>
          <a:solidFill>
            <a:srgbClr val="FF0000">
              <a:alpha val="69000"/>
            </a:srgbClr>
          </a:solidFill>
          <a:ln>
            <a:noFill/>
          </a:ln>
          <a:effectLst>
            <a:glow rad="101600">
              <a:schemeClr val="accent2">
                <a:satMod val="175000"/>
                <a:alpha val="37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Rounded Rectangle 8"/>
          <p:cNvSpPr/>
          <p:nvPr/>
        </p:nvSpPr>
        <p:spPr>
          <a:xfrm rot="1838162">
            <a:off x="7767799" y="3929277"/>
            <a:ext cx="705373" cy="434196"/>
          </a:xfrm>
          <a:prstGeom prst="roundRect">
            <a:avLst>
              <a:gd name="adj" fmla="val 50000"/>
            </a:avLst>
          </a:prstGeom>
          <a:solidFill>
            <a:srgbClr val="FF0000">
              <a:alpha val="63000"/>
            </a:srgbClr>
          </a:solidFill>
          <a:ln>
            <a:noFill/>
          </a:ln>
          <a:effectLst>
            <a:glow rad="101600">
              <a:schemeClr val="accent2">
                <a:satMod val="175000"/>
                <a:alpha val="57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0" name="Oval 19"/>
          <p:cNvSpPr/>
          <p:nvPr/>
        </p:nvSpPr>
        <p:spPr>
          <a:xfrm rot="930237">
            <a:off x="6123771" y="2752552"/>
            <a:ext cx="432048" cy="384573"/>
          </a:xfrm>
          <a:prstGeom prst="ellipse">
            <a:avLst/>
          </a:prstGeom>
          <a:solidFill>
            <a:srgbClr val="FF0000">
              <a:alpha val="69000"/>
            </a:srgbClr>
          </a:solidFill>
          <a:ln>
            <a:noFill/>
          </a:ln>
          <a:effectLst>
            <a:glow rad="101600">
              <a:schemeClr val="accent2">
                <a:satMod val="175000"/>
                <a:alpha val="37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 name="impact_pots_and_pans_crash_001.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296863" y="60483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metal_impact_big_2.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279400" y="60483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Computer Sci Fi-SoundBible.com-688097368.wav">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296863" y="60483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Aww-SoundBible.com-1421700712.wav">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279400" y="60483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No-SoundBible.com-402355541.wav">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296863" y="60483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Martian Scanner-SoundBible.com-1326707070.wav">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296863" y="604837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7973" fill="hold"/>
                                        <p:tgtEl>
                                          <p:spTgt spid="24"/>
                                        </p:tgtEl>
                                      </p:cBhvr>
                                    </p:cmd>
                                  </p:childTnLst>
                                </p:cTn>
                              </p:par>
                              <p:par>
                                <p:cTn id="7" presetID="1" presetClass="mediacall" presetSubtype="0" fill="hold" nodeType="withEffect">
                                  <p:stCondLst>
                                    <p:cond delay="0"/>
                                  </p:stCondLst>
                                  <p:childTnLst>
                                    <p:cmd type="call" cmd="playFrom(0.0)">
                                      <p:cBhvr>
                                        <p:cTn id="8" dur="932" fill="hold"/>
                                        <p:tgtEl>
                                          <p:spTgt spid="10"/>
                                        </p:tgtEl>
                                      </p:cBhvr>
                                    </p:cmd>
                                  </p:childTnLst>
                                </p:cTn>
                              </p:par>
                              <p:par>
                                <p:cTn id="9" presetID="1" presetClass="mediacall" presetSubtype="0" fill="hold" nodeType="withEffect">
                                  <p:stCondLst>
                                    <p:cond delay="0"/>
                                  </p:stCondLst>
                                  <p:childTnLst>
                                    <p:cmd type="call" cmd="playFrom(0.0)">
                                      <p:cBhvr>
                                        <p:cTn id="10" dur="3012" fill="hold"/>
                                        <p:tgtEl>
                                          <p:spTgt spid="19"/>
                                        </p:tgtEl>
                                      </p:cBhvr>
                                    </p:cmd>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6"/>
                                        </p:tgtEl>
                                      </p:cBhvr>
                                    </p:animEffect>
                                    <p:animScale>
                                      <p:cBhvr>
                                        <p:cTn id="13" dur="250" autoRev="1" fill="hold"/>
                                        <p:tgtEl>
                                          <p:spTgt spid="6"/>
                                        </p:tgtEl>
                                      </p:cBhvr>
                                      <p:by x="105000" y="105000"/>
                                    </p:animScale>
                                  </p:childTnLst>
                                </p:cTn>
                              </p:par>
                              <p:par>
                                <p:cTn id="14" presetID="26" presetClass="emph" presetSubtype="0" repeatCount="indefinite" fill="hold" nodeType="withEffect">
                                  <p:stCondLst>
                                    <p:cond delay="0"/>
                                  </p:stCondLst>
                                  <p:childTnLst>
                                    <p:animEffect transition="out" filter="fade">
                                      <p:cBhvr>
                                        <p:cTn id="15" dur="500" tmFilter="0, 0; .2, .5; .8, .5; 1, 0"/>
                                        <p:tgtEl>
                                          <p:spTgt spid="13"/>
                                        </p:tgtEl>
                                      </p:cBhvr>
                                    </p:animEffect>
                                    <p:animScale>
                                      <p:cBhvr>
                                        <p:cTn id="16" dur="250" autoRev="1" fill="hold"/>
                                        <p:tgtEl>
                                          <p:spTgt spid="13"/>
                                        </p:tgtEl>
                                      </p:cBhvr>
                                      <p:by x="105000" y="105000"/>
                                    </p:animScale>
                                  </p:childTnLst>
                                </p:cTn>
                              </p:par>
                              <p:par>
                                <p:cTn id="17" presetID="26" presetClass="emph" presetSubtype="0" repeatCount="indefinite" fill="hold" nodeType="withEffect">
                                  <p:stCondLst>
                                    <p:cond delay="500"/>
                                  </p:stCondLst>
                                  <p:childTnLst>
                                    <p:animEffect transition="out" filter="fade">
                                      <p:cBhvr>
                                        <p:cTn id="18" dur="500" tmFilter="0, 0; .2, .5; .8, .5; 1, 0"/>
                                        <p:tgtEl>
                                          <p:spTgt spid="14"/>
                                        </p:tgtEl>
                                      </p:cBhvr>
                                    </p:animEffect>
                                    <p:animScale>
                                      <p:cBhvr>
                                        <p:cTn id="19" dur="250" autoRev="1" fill="hold"/>
                                        <p:tgtEl>
                                          <p:spTgt spid="14"/>
                                        </p:tgtEl>
                                      </p:cBhvr>
                                      <p:by x="105000" y="105000"/>
                                    </p:animScale>
                                  </p:childTnLst>
                                </p:cTn>
                              </p:par>
                              <p:par>
                                <p:cTn id="20" presetID="26" presetClass="emph" presetSubtype="0" repeatCount="indefinite" fill="hold" nodeType="withEffect">
                                  <p:stCondLst>
                                    <p:cond delay="500"/>
                                  </p:stCondLst>
                                  <p:childTnLst>
                                    <p:animEffect transition="out" filter="fade">
                                      <p:cBhvr>
                                        <p:cTn id="21" dur="500" tmFilter="0, 0; .2, .5; .8, .5; 1, 0"/>
                                        <p:tgtEl>
                                          <p:spTgt spid="18"/>
                                        </p:tgtEl>
                                      </p:cBhvr>
                                    </p:animEffect>
                                    <p:animScale>
                                      <p:cBhvr>
                                        <p:cTn id="22" dur="250" autoRev="1" fill="hold"/>
                                        <p:tgtEl>
                                          <p:spTgt spid="18"/>
                                        </p:tgtEl>
                                      </p:cBhvr>
                                      <p:by x="105000" y="105000"/>
                                    </p:animScale>
                                  </p:childTnLst>
                                </p:cTn>
                              </p:par>
                              <p:par>
                                <p:cTn id="23" presetID="26" presetClass="emph" presetSubtype="0" repeatCount="indefinite" fill="hold" nodeType="withEffect">
                                  <p:stCondLst>
                                    <p:cond delay="0"/>
                                  </p:stCondLst>
                                  <p:childTnLst>
                                    <p:animEffect transition="out" filter="fade">
                                      <p:cBhvr>
                                        <p:cTn id="24" dur="500" tmFilter="0, 0; .2, .5; .8, .5; 1, 0"/>
                                        <p:tgtEl>
                                          <p:spTgt spid="9"/>
                                        </p:tgtEl>
                                      </p:cBhvr>
                                    </p:animEffect>
                                    <p:animScale>
                                      <p:cBhvr>
                                        <p:cTn id="25" dur="250" autoRev="1" fill="hold"/>
                                        <p:tgtEl>
                                          <p:spTgt spid="9"/>
                                        </p:tgtEl>
                                      </p:cBhvr>
                                      <p:by x="105000" y="105000"/>
                                    </p:animScale>
                                  </p:childTnLst>
                                </p:cTn>
                              </p:par>
                              <p:par>
                                <p:cTn id="26" presetID="26" presetClass="emph" presetSubtype="0" repeatCount="indefinite" fill="hold" nodeType="withEffect">
                                  <p:stCondLst>
                                    <p:cond delay="0"/>
                                  </p:stCondLst>
                                  <p:childTnLst>
                                    <p:animEffect transition="out" filter="fade">
                                      <p:cBhvr>
                                        <p:cTn id="27" dur="500" tmFilter="0, 0; .2, .5; .8, .5; 1, 0"/>
                                        <p:tgtEl>
                                          <p:spTgt spid="20"/>
                                        </p:tgtEl>
                                      </p:cBhvr>
                                    </p:animEffect>
                                    <p:animScale>
                                      <p:cBhvr>
                                        <p:cTn id="28" dur="250" autoRev="1" fill="hold"/>
                                        <p:tgtEl>
                                          <p:spTgt spid="20"/>
                                        </p:tgtEl>
                                      </p:cBhvr>
                                      <p:by x="105000" y="105000"/>
                                    </p:animScale>
                                  </p:childTnLst>
                                </p:cTn>
                              </p:par>
                              <p:par>
                                <p:cTn id="29" presetID="22" presetClass="entr" presetSubtype="1" fill="hold" grpId="0" nodeType="withEffect">
                                  <p:stCondLst>
                                    <p:cond delay="200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1000"/>
                                        <p:tgtEl>
                                          <p:spTgt spid="4"/>
                                        </p:tgtEl>
                                      </p:cBhvr>
                                    </p:animEffect>
                                  </p:childTnLst>
                                </p:cTn>
                              </p:par>
                              <p:par>
                                <p:cTn id="32" presetID="22" presetClass="entr" presetSubtype="1" fill="hold" grpId="0" nodeType="withEffect">
                                  <p:stCondLst>
                                    <p:cond delay="200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1000"/>
                                        <p:tgtEl>
                                          <p:spTgt spid="3"/>
                                        </p:tgtEl>
                                      </p:cBhvr>
                                    </p:animEffect>
                                  </p:childTnLst>
                                </p:cTn>
                              </p:par>
                              <p:par>
                                <p:cTn id="35" presetID="1" presetClass="mediacall" presetSubtype="0" fill="hold" nodeType="withEffect">
                                  <p:stCondLst>
                                    <p:cond delay="2000"/>
                                  </p:stCondLst>
                                  <p:childTnLst>
                                    <p:cmd type="call" cmd="playFrom(0.0)">
                                      <p:cBhvr>
                                        <p:cTn id="36" dur="1490" fill="hold"/>
                                        <p:tgtEl>
                                          <p:spTgt spid="2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7" fill="hold" display="0">
                  <p:stCondLst>
                    <p:cond delay="indefinite"/>
                  </p:stCondLst>
                  <p:endCondLst>
                    <p:cond evt="onStopAudio" delay="0">
                      <p:tgtEl>
                        <p:sldTgt/>
                      </p:tgtEl>
                    </p:cond>
                  </p:endCondLst>
                </p:cTn>
                <p:tgtEl>
                  <p:spTgt spid="10"/>
                </p:tgtEl>
              </p:cMediaNode>
            </p:audio>
            <p:audio>
              <p:cMediaNode vol="80000">
                <p:cTn id="38" fill="hold" display="0">
                  <p:stCondLst>
                    <p:cond delay="indefinite"/>
                  </p:stCondLst>
                  <p:endCondLst>
                    <p:cond evt="onStopAudio" delay="0">
                      <p:tgtEl>
                        <p:sldTgt/>
                      </p:tgtEl>
                    </p:cond>
                  </p:endCondLst>
                </p:cTn>
                <p:tgtEl>
                  <p:spTgt spid="19"/>
                </p:tgtEl>
              </p:cMediaNode>
            </p:audio>
            <p:audio>
              <p:cMediaNode vol="67925">
                <p:cTn id="39" repeatCount="indefinite" fill="hold" display="0">
                  <p:stCondLst>
                    <p:cond delay="indefinite"/>
                  </p:stCondLst>
                  <p:endCondLst>
                    <p:cond evt="onStopAudio" delay="0">
                      <p:tgtEl>
                        <p:sldTgt/>
                      </p:tgtEl>
                    </p:cond>
                  </p:endCondLst>
                </p:cTn>
                <p:tgtEl>
                  <p:spTgt spid="21"/>
                </p:tgtEl>
              </p:cMediaNode>
            </p:audio>
            <p:audio>
              <p:cMediaNode vol="80000">
                <p:cTn id="40" fill="hold" display="0">
                  <p:stCondLst>
                    <p:cond delay="indefinite"/>
                  </p:stCondLst>
                  <p:endCondLst>
                    <p:cond evt="onStopAudio" delay="0">
                      <p:tgtEl>
                        <p:sldTgt/>
                      </p:tgtEl>
                    </p:cond>
                  </p:endCondLst>
                </p:cTn>
                <p:tgtEl>
                  <p:spTgt spid="22"/>
                </p:tgtEl>
              </p:cMediaNode>
            </p:audio>
            <p:audio>
              <p:cMediaNode vol="80000">
                <p:cTn id="41" fill="hold" display="0">
                  <p:stCondLst>
                    <p:cond delay="indefinite"/>
                  </p:stCondLst>
                  <p:endCondLst>
                    <p:cond evt="onStopAudio" delay="0">
                      <p:tgtEl>
                        <p:sldTgt/>
                      </p:tgtEl>
                    </p:cond>
                  </p:endCondLst>
                </p:cTn>
                <p:tgtEl>
                  <p:spTgt spid="23"/>
                </p:tgtEl>
              </p:cMediaNode>
            </p:audio>
            <p:audio>
              <p:cMediaNode vol="43396">
                <p:cTn id="42" repeatCount="indefinite" fill="hold" display="0">
                  <p:stCondLst>
                    <p:cond delay="indefinite"/>
                  </p:stCondLst>
                  <p:endCondLst>
                    <p:cond evt="onStopAudio" delay="0">
                      <p:tgtEl>
                        <p:sldTgt/>
                      </p:tgtEl>
                    </p:cond>
                  </p:endCondLst>
                </p:cTn>
                <p:tgtEl>
                  <p:spTgt spid="24"/>
                </p:tgtEl>
              </p:cMediaNode>
            </p:audio>
          </p:childTnLst>
        </p:cTn>
      </p:par>
    </p:tnLst>
    <p:bldLst>
      <p:bldP spid="4" grpId="0" animBg="1"/>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F1, 2014-15\Space images\surface-moon-vector-illustration-201704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220663"/>
            <a:ext cx="9432925" cy="746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650517" y="6330008"/>
            <a:ext cx="2516289" cy="45719"/>
          </a:xfrm>
          <a:prstGeom prst="ellipse">
            <a:avLst/>
          </a:prstGeom>
          <a:solidFill>
            <a:schemeClr val="tx1">
              <a:lumMod val="85000"/>
              <a:lumOff val="15000"/>
            </a:schemeClr>
          </a:solidFill>
          <a:ln>
            <a:noFill/>
          </a:ln>
          <a:effectLst>
            <a:glow rad="63500">
              <a:schemeClr val="tx1">
                <a:alpha val="5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 name="Picture 2" descr="F:\F1, 2014-15\Space images\yelloplane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8509" flipV="1">
            <a:off x="5724525" y="44450"/>
            <a:ext cx="17272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xplosion 2 1"/>
          <p:cNvSpPr/>
          <p:nvPr/>
        </p:nvSpPr>
        <p:spPr>
          <a:xfrm>
            <a:off x="2703513" y="5805488"/>
            <a:ext cx="379412" cy="563562"/>
          </a:xfrm>
          <a:prstGeom prst="irregularSeal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 name="TextBox 7"/>
          <p:cNvSpPr txBox="1"/>
          <p:nvPr/>
        </p:nvSpPr>
        <p:spPr>
          <a:xfrm>
            <a:off x="4140200" y="1935163"/>
            <a:ext cx="4860925" cy="1570037"/>
          </a:xfrm>
          <a:prstGeom prst="rect">
            <a:avLst/>
          </a:prstGeom>
          <a:solidFill>
            <a:schemeClr val="tx1">
              <a:alpha val="22000"/>
            </a:schemeClr>
          </a:solidFill>
        </p:spPr>
        <p:txBody>
          <a:bodyPr>
            <a:spAutoFit/>
          </a:bodyPr>
          <a:lstStyle/>
          <a:p>
            <a:pP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Spaceman Spiff  climbed out and looked at his broken space rocket. How was he going to fix it?</a:t>
            </a:r>
          </a:p>
        </p:txBody>
      </p:sp>
      <p:sp>
        <p:nvSpPr>
          <p:cNvPr id="5" name="Oval 4"/>
          <p:cNvSpPr/>
          <p:nvPr/>
        </p:nvSpPr>
        <p:spPr>
          <a:xfrm>
            <a:off x="3602263" y="6352867"/>
            <a:ext cx="570929" cy="56662"/>
          </a:xfrm>
          <a:prstGeom prst="ellipse">
            <a:avLst/>
          </a:prstGeom>
          <a:solidFill>
            <a:schemeClr val="tx1">
              <a:alpha val="66000"/>
            </a:schemeClr>
          </a:solidFill>
          <a:ln>
            <a:noFill/>
          </a:ln>
          <a:effectLst>
            <a:glow rad="63500">
              <a:schemeClr val="tx1">
                <a:alpha val="4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6" name="Picture 3" descr="F:\F1, 2014-15\Space images\0056.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30375" y="2781300"/>
            <a:ext cx="1192213"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F:\F1, 2014-15\Space images\tintin_moon_rocket.gif"/>
          <p:cNvPicPr>
            <a:picLocks noChangeAspect="1" noChangeArrowheads="1"/>
          </p:cNvPicPr>
          <p:nvPr/>
        </p:nvPicPr>
        <p:blipFill rotWithShape="1">
          <a:blip r:embed="rId6"/>
          <a:srcRect l="-2050" t="-3947" r="-1"/>
          <a:stretch/>
        </p:blipFill>
        <p:spPr bwMode="auto">
          <a:xfrm rot="16483463">
            <a:off x="-883140" y="2234715"/>
            <a:ext cx="5685327" cy="2615612"/>
          </a:xfrm>
          <a:prstGeom prst="round2DiagRect">
            <a:avLst/>
          </a:prstGeom>
          <a:noFill/>
          <a:effectLst>
            <a:innerShdw blurRad="342900">
              <a:prstClr val="black"/>
            </a:innerShdw>
          </a:effectLst>
        </p:spPr>
      </p:pic>
      <p:pic>
        <p:nvPicPr>
          <p:cNvPr id="6" name="sound_design_texture_soundscape_lost_in_space.mp3">
            <a:hlinkClick r:id="" action="ppaction://media"/>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8358188"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xplosion 2 10"/>
          <p:cNvSpPr/>
          <p:nvPr/>
        </p:nvSpPr>
        <p:spPr>
          <a:xfrm>
            <a:off x="2703513" y="5788025"/>
            <a:ext cx="379412" cy="565150"/>
          </a:xfrm>
          <a:prstGeom prst="irregularSeal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5000" fill="hold"/>
                                        <p:tgtEl>
                                          <p:spTgt spid="7"/>
                                        </p:tgtEl>
                                        <p:attrNameLst>
                                          <p:attrName>r</p:attrName>
                                        </p:attrNameLst>
                                      </p:cBhvr>
                                    </p:animRot>
                                  </p:childTnLst>
                                </p:cTn>
                              </p:par>
                              <p:par>
                                <p:cTn id="7" presetID="1" presetClass="mediacall" presetSubtype="0" fill="hold" nodeType="withEffect">
                                  <p:stCondLst>
                                    <p:cond delay="0"/>
                                  </p:stCondLst>
                                  <p:childTnLst>
                                    <p:cmd type="call" cmd="playFrom(0.0)">
                                      <p:cBhvr>
                                        <p:cTn id="8" dur="1" fill="hold"/>
                                        <p:tgtEl>
                                          <p:spTgt spid="6"/>
                                        </p:tgtEl>
                                      </p:cBhvr>
                                    </p:cmd>
                                  </p:childTnLst>
                                </p:cTn>
                              </p:par>
                              <p:par>
                                <p:cTn id="9" presetID="0" presetClass="path" presetSubtype="0" accel="50000" decel="50000" fill="hold" nodeType="withEffect">
                                  <p:stCondLst>
                                    <p:cond delay="0"/>
                                  </p:stCondLst>
                                  <p:childTnLst>
                                    <p:animMotion origin="layout" path="M -2.77778E-7 4.35708E-6 C 0.01285 0.00601 0.02257 0.01618 0.03299 0.02798 C 0.03663 0.03237 0.03976 0.03769 0.04392 0.04093 C 0.04688 0.04324 0.05347 0.04509 0.05347 0.04532 C 0.0566 0.0481 0.06059 0.04949 0.06285 0.05388 C 0.0717 0.07192 0.06649 0.06313 0.07865 0.07955 C 0.09427 0.10106 0.07361 0.08556 0.09583 0.10129 C 0.09688 0.10337 0.09757 0.10592 0.09913 0.10753 C 0.10052 0.10939 0.1026 0.10985 0.10382 0.11193 C 0.11111 0.12326 0.1191 0.1413 0.12431 0.15494 C 0.12674 0.16859 0.1316 0.18154 0.13698 0.1938 C 0.13889 0.19819 0.14306 0.20675 0.14306 0.20698 C 0.14601 0.21831 0.14358 0.21114 0.15104 0.22618 C 0.15226 0.22826 0.15313 0.23034 0.15417 0.23242 C 0.15521 0.2345 0.15729 0.23889 0.15729 0.23913 C 0.15903 0.24861 0.1625 0.25855 0.16667 0.26688 C 0.16927 0.27729 0.17292 0.28862 0.17448 0.29926 C 0.17622 0.30943 0.17691 0.31961 0.17934 0.32932 C 0.17986 0.33857 0.18004 0.34805 0.1809 0.3573 C 0.18108 0.35962 0.18264 0.36378 0.18264 0.36424 " pathEditMode="relative" rAng="0" ptsTypes="fffffffffffffffffffA">
                                      <p:cBhvr>
                                        <p:cTn id="10" dur="8000" fill="hold"/>
                                        <p:tgtEl>
                                          <p:spTgt spid="16"/>
                                        </p:tgtEl>
                                        <p:attrNameLst>
                                          <p:attrName>ppt_x</p:attrName>
                                          <p:attrName>ppt_y</p:attrName>
                                        </p:attrNameLst>
                                      </p:cBhvr>
                                      <p:rCtr x="913200" y="1820100"/>
                                    </p:animMotion>
                                  </p:childTnLst>
                                </p:cTn>
                              </p:par>
                              <p:par>
                                <p:cTn id="11" presetID="10" presetClass="entr" presetSubtype="0" fill="hold" nodeType="withEffect">
                                  <p:stCondLst>
                                    <p:cond delay="60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50943" numSld="13">
                <p:cTn id="14" repeatCount="indefinite" fill="hold" display="0">
                  <p:stCondLst>
                    <p:cond delay="indefinite"/>
                  </p:stCondLst>
                  <p:endCondLst>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k.picdn.net/shutterstock/videos/2502257/preview/stock-footage-side-view-of-driving-through-a-cartoon-suburban-street-high-quality-d-animation-loop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0"/>
            <a:ext cx="940435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4283967" y="5157191"/>
            <a:ext cx="1872209" cy="599365"/>
          </a:xfrm>
          <a:prstGeom prst="ellipse">
            <a:avLst/>
          </a:prstGeom>
          <a:solidFill>
            <a:schemeClr val="tx1">
              <a:lumMod val="85000"/>
              <a:lumOff val="15000"/>
              <a:alpha val="8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Oval 6"/>
          <p:cNvSpPr/>
          <p:nvPr/>
        </p:nvSpPr>
        <p:spPr>
          <a:xfrm>
            <a:off x="4436839" y="5266709"/>
            <a:ext cx="1584176" cy="419176"/>
          </a:xfrm>
          <a:prstGeom prst="ellipse">
            <a:avLst/>
          </a:prstGeom>
          <a:solidFill>
            <a:srgbClr val="3C1C02">
              <a:alpha val="6549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 name="Picture 2" descr="F:\F1, 2014-15\Space images\xigRBg5iA.png"/>
          <p:cNvPicPr>
            <a:picLocks noChangeAspect="1" noChangeArrowheads="1"/>
          </p:cNvPicPr>
          <p:nvPr/>
        </p:nvPicPr>
        <p:blipFill>
          <a:blip r:embed="rId4" cstate="print"/>
          <a:srcRect/>
          <a:stretch>
            <a:fillRect/>
          </a:stretch>
        </p:blipFill>
        <p:spPr bwMode="auto">
          <a:xfrm>
            <a:off x="3644751" y="2460486"/>
            <a:ext cx="3168352" cy="3168352"/>
          </a:xfrm>
          <a:prstGeom prst="rect">
            <a:avLst/>
          </a:prstGeom>
          <a:noFill/>
          <a:effectLst>
            <a:innerShdw blurRad="254000" dist="50800" dir="2700000">
              <a:prstClr val="black">
                <a:alpha val="92000"/>
              </a:prstClr>
            </a:innerShdw>
          </a:effectLst>
        </p:spPr>
      </p:pic>
      <p:sp>
        <p:nvSpPr>
          <p:cNvPr id="6" name="TextBox 5"/>
          <p:cNvSpPr txBox="1"/>
          <p:nvPr/>
        </p:nvSpPr>
        <p:spPr>
          <a:xfrm>
            <a:off x="395288" y="5492750"/>
            <a:ext cx="8569325" cy="1016000"/>
          </a:xfrm>
          <a:prstGeom prst="rect">
            <a:avLst/>
          </a:prstGeom>
          <a:noFill/>
        </p:spPr>
        <p:txBody>
          <a:bodyPr>
            <a:spAutoFit/>
          </a:bodyPr>
          <a:lstStyle/>
          <a:p>
            <a:pPr algn="ctr" eaLnBrk="1" fontAlgn="auto" hangingPunct="1">
              <a:spcBef>
                <a:spcPts val="0"/>
              </a:spcBef>
              <a:spcAft>
                <a:spcPts val="0"/>
              </a:spcAft>
              <a:defRPr/>
            </a:pPr>
            <a:r>
              <a:rPr lang="en-GB" sz="20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Spiff was a boy.  He had ordinary hair and he wore ordinary clothes , he lived in an ordinary house and he ate ordinary food.  But Spiff was special.  Spiff was a spaceman.</a:t>
            </a:r>
          </a:p>
        </p:txBody>
      </p:sp>
      <p:pic>
        <p:nvPicPr>
          <p:cNvPr id="3" name="timelaps.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355013"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7736" numSld="2">
                <p:cTn id="7" repeatCount="2000"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F:\F1, 2014-15\Space images\surface-moon-vector-illustration-201704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220663"/>
            <a:ext cx="9432925" cy="746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flipV="1">
            <a:off x="-828600" y="6576506"/>
            <a:ext cx="4100465" cy="45719"/>
          </a:xfrm>
          <a:prstGeom prst="ellipse">
            <a:avLst/>
          </a:prstGeom>
          <a:solidFill>
            <a:schemeClr val="tx1">
              <a:lumMod val="85000"/>
              <a:lumOff val="15000"/>
            </a:schemeClr>
          </a:solidFill>
          <a:ln>
            <a:noFill/>
          </a:ln>
          <a:effectLst>
            <a:glow rad="63500">
              <a:schemeClr val="tx1">
                <a:alpha val="59000"/>
              </a:schemeClr>
            </a:glow>
            <a:outerShdw blurRad="25400" dist="50800" dir="5400000" sx="108000" sy="108000" algn="ctr" rotWithShape="0">
              <a:srgbClr val="000000">
                <a:alpha val="5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 name="Picture 2" descr="F:\F1, 2014-15\Space images\tintin_moon_rocket.gif"/>
          <p:cNvPicPr>
            <a:picLocks noChangeAspect="1" noChangeArrowheads="1"/>
          </p:cNvPicPr>
          <p:nvPr/>
        </p:nvPicPr>
        <p:blipFill>
          <a:blip r:embed="rId4"/>
          <a:srcRect/>
          <a:stretch>
            <a:fillRect/>
          </a:stretch>
        </p:blipFill>
        <p:spPr bwMode="auto">
          <a:xfrm rot="16552557">
            <a:off x="-2574211" y="337947"/>
            <a:ext cx="8420286" cy="3803163"/>
          </a:xfrm>
          <a:prstGeom prst="rect">
            <a:avLst/>
          </a:prstGeom>
          <a:noFill/>
          <a:effectLst>
            <a:innerShdw blurRad="342900">
              <a:prstClr val="black"/>
            </a:innerShdw>
          </a:effectLst>
        </p:spPr>
      </p:pic>
      <p:sp>
        <p:nvSpPr>
          <p:cNvPr id="6" name="Oval 5"/>
          <p:cNvSpPr/>
          <p:nvPr/>
        </p:nvSpPr>
        <p:spPr>
          <a:xfrm flipV="1">
            <a:off x="3291996" y="6381691"/>
            <a:ext cx="1482528" cy="207088"/>
          </a:xfrm>
          <a:prstGeom prst="ellipse">
            <a:avLst/>
          </a:prstGeom>
          <a:solidFill>
            <a:schemeClr val="tx1">
              <a:lumMod val="85000"/>
              <a:lumOff val="15000"/>
            </a:schemeClr>
          </a:solidFill>
          <a:ln>
            <a:noFill/>
          </a:ln>
          <a:effectLst>
            <a:glow rad="63500">
              <a:schemeClr val="tx1">
                <a:alpha val="5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075" name="Picture 3"/>
          <p:cNvPicPr>
            <a:picLocks noChangeAspect="1" noChangeArrowheads="1" noCrop="1"/>
          </p:cNvPicPr>
          <p:nvPr/>
        </p:nvPicPr>
        <p:blipFill>
          <a:blip r:embed="rId5"/>
          <a:stretch>
            <a:fillRect/>
          </a:stretch>
        </p:blipFill>
        <p:spPr bwMode="auto">
          <a:xfrm rot="1110703" flipH="1">
            <a:off x="2593975" y="3989388"/>
            <a:ext cx="2730500" cy="2730500"/>
          </a:xfrm>
          <a:prstGeom prst="rect">
            <a:avLst/>
          </a:prstGeom>
          <a:noFill/>
          <a:effectLst>
            <a:outerShdw blurRad="177800" dist="190500" dir="8100000" sy="-23000" kx="800400" algn="br" rotWithShape="0">
              <a:prstClr val="black">
                <a:alpha val="86000"/>
              </a:prstClr>
            </a:outerShdw>
          </a:effectLst>
        </p:spPr>
      </p:pic>
      <p:pic>
        <p:nvPicPr>
          <p:cNvPr id="4098" name="Picture 2" descr="F:\F1, 2014-15\Space images\yelloplanet.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48509" flipV="1">
            <a:off x="5724525" y="44450"/>
            <a:ext cx="17272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3492500" y="5876925"/>
            <a:ext cx="5507038" cy="1200150"/>
          </a:xfrm>
          <a:prstGeom prst="rect">
            <a:avLst/>
          </a:prstGeom>
          <a:solidFill>
            <a:schemeClr val="tx1">
              <a:alpha val="10000"/>
            </a:schemeClr>
          </a:solidFill>
        </p:spPr>
        <p:txBody>
          <a:bodyPr>
            <a:spAutoFit/>
          </a:bodyPr>
          <a:lstStyle/>
          <a:p>
            <a:pPr algn="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Spaceman Spiff jumped and floated over the strange alien ground.</a:t>
            </a:r>
          </a:p>
        </p:txBody>
      </p:sp>
      <p:sp>
        <p:nvSpPr>
          <p:cNvPr id="9" name="Explosion 2 8"/>
          <p:cNvSpPr/>
          <p:nvPr/>
        </p:nvSpPr>
        <p:spPr>
          <a:xfrm rot="20413833">
            <a:off x="2522538" y="5726113"/>
            <a:ext cx="738187" cy="795337"/>
          </a:xfrm>
          <a:prstGeom prst="irregularSeal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 name="Picture 2" descr="F:\F1, 2014-15\Space images\xigRBg5iA.png"/>
          <p:cNvPicPr>
            <a:picLocks noChangeAspect="1" noChangeArrowheads="1"/>
          </p:cNvPicPr>
          <p:nvPr/>
        </p:nvPicPr>
        <p:blipFill rotWithShape="1">
          <a:blip r:embed="rId7" cstate="print"/>
          <a:srcRect l="32104" t="5853" r="43379" b="69049"/>
          <a:stretch/>
        </p:blipFill>
        <p:spPr bwMode="auto">
          <a:xfrm rot="904705" flipH="1">
            <a:off x="4407419" y="4618401"/>
            <a:ext cx="443724" cy="454229"/>
          </a:xfrm>
          <a:prstGeom prst="ellipse">
            <a:avLst/>
          </a:prstGeom>
          <a:noFill/>
          <a:effectLst>
            <a:innerShdw blurRad="254000" dist="50800" dir="2700000">
              <a:prstClr val="black">
                <a:alpha val="92000"/>
              </a:prstClr>
            </a:innerShdw>
          </a:effectLst>
        </p:spPr>
      </p:pic>
      <p:sp>
        <p:nvSpPr>
          <p:cNvPr id="12" name="TextBox 11"/>
          <p:cNvSpPr txBox="1"/>
          <p:nvPr/>
        </p:nvSpPr>
        <p:spPr>
          <a:xfrm>
            <a:off x="3851275" y="1639888"/>
            <a:ext cx="5032375" cy="1200150"/>
          </a:xfrm>
          <a:prstGeom prst="rect">
            <a:avLst/>
          </a:prstGeom>
          <a:noFill/>
        </p:spPr>
        <p:txBody>
          <a:bodyPr>
            <a:spAutoFit/>
          </a:bodyPr>
          <a:lstStyle/>
          <a:p>
            <a:pPr algn="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Spiff looked at the alien planet.      It was not like Earth.                       It was not like home</a:t>
            </a:r>
            <a:r>
              <a:rPr lang="en-GB" sz="2400" b="1" dirty="0">
                <a:solidFill>
                  <a:schemeClr val="bg1"/>
                </a:solidFill>
                <a:effectLst>
                  <a:outerShdw blurRad="38100" dist="38100" dir="2700000" algn="tl">
                    <a:srgbClr val="000000">
                      <a:alpha val="43137"/>
                    </a:srgbClr>
                  </a:outerShdw>
                </a:effectLst>
                <a:latin typeface="Stanberry" panose="03050601040601010101" pitchFamily="66" charset="0"/>
                <a:cs typeface="+mn-cs"/>
              </a:rPr>
              <a:t>.</a:t>
            </a:r>
            <a:endParaRPr lang="en-GB" sz="2400" b="1" dirty="0">
              <a:solidFill>
                <a:schemeClr val="bg1"/>
              </a:solidFill>
              <a:effectLst>
                <a:outerShdw blurRad="38100" dist="38100" dir="2700000" algn="tl">
                  <a:srgbClr val="000000">
                    <a:alpha val="43137"/>
                  </a:srgbClr>
                </a:outerShdw>
              </a:effectLst>
              <a:latin typeface="SF Cartoonist Hand" panose="02000506000000020003" pitchFamily="2" charset="0"/>
              <a:cs typeface="+mn-cs"/>
            </a:endParaRPr>
          </a:p>
        </p:txBody>
      </p:sp>
      <p:pic>
        <p:nvPicPr>
          <p:cNvPr id="2" name="cartoon_slide_whistle_ascend_then_descend.mp3">
            <a:hlinkClick r:id="" action="ppaction://media"/>
          </p:cNvPr>
          <p:cNvPicPr>
            <a:picLocks noRot="1" noChangeAspect="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228600" y="63166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5000" fill="hold"/>
                                        <p:tgtEl>
                                          <p:spTgt spid="4098"/>
                                        </p:tgtEl>
                                        <p:attrNameLst>
                                          <p:attrName>r</p:attrName>
                                        </p:attrNameLst>
                                      </p:cBhvr>
                                    </p:animRot>
                                  </p:childTnLst>
                                </p:cTn>
                              </p:par>
                              <p:par>
                                <p:cTn id="7" presetID="22" presetClass="exit" presetSubtype="1" fill="hold" nodeType="withEffect">
                                  <p:stCondLst>
                                    <p:cond delay="2250"/>
                                  </p:stCondLst>
                                  <p:childTnLst>
                                    <p:animEffect transition="out" filter="wipe(up)">
                                      <p:cBhvr>
                                        <p:cTn id="8" dur="750"/>
                                        <p:tgtEl>
                                          <p:spTgt spid="10"/>
                                        </p:tgtEl>
                                      </p:cBhvr>
                                    </p:animEffect>
                                    <p:set>
                                      <p:cBhvr>
                                        <p:cTn id="9" dur="1" fill="hold">
                                          <p:stCondLst>
                                            <p:cond delay="749"/>
                                          </p:stCondLst>
                                        </p:cTn>
                                        <p:tgtEl>
                                          <p:spTgt spid="10"/>
                                        </p:tgtEl>
                                        <p:attrNameLst>
                                          <p:attrName>style.visibility</p:attrName>
                                        </p:attrNameLst>
                                      </p:cBhvr>
                                      <p:to>
                                        <p:strVal val="hidden"/>
                                      </p:to>
                                    </p:set>
                                  </p:childTnLst>
                                </p:cTn>
                              </p:par>
                              <p:par>
                                <p:cTn id="10" presetID="44" presetClass="path" presetSubtype="0" accel="50000" decel="50000" fill="hold" nodeType="withEffect">
                                  <p:stCondLst>
                                    <p:cond delay="3250"/>
                                  </p:stCondLst>
                                  <p:childTnLst>
                                    <p:animMotion origin="layout" path="M 3.88889E-6 -2.96296E-6 L 0.16736 -0.20208 C 0.2026 -0.24722 0.25503 -0.27129 0.31007 -0.27129 C 0.37257 -0.27129 0.42274 -0.24722 0.45798 -0.20208 L 0.62621 -2.96296E-6 " pathEditMode="relative" rAng="0" ptsTypes="FffFF">
                                      <p:cBhvr>
                                        <p:cTn id="11" dur="3000" fill="hold"/>
                                        <p:tgtEl>
                                          <p:spTgt spid="3075"/>
                                        </p:tgtEl>
                                        <p:attrNameLst>
                                          <p:attrName>ppt_x</p:attrName>
                                          <p:attrName>ppt_y</p:attrName>
                                        </p:attrNameLst>
                                      </p:cBhvr>
                                      <p:rCtr x="3130200" y="-1356500"/>
                                    </p:animMotion>
                                  </p:childTnLst>
                                </p:cTn>
                              </p:par>
                              <p:par>
                                <p:cTn id="12" presetID="10" presetClass="exit" presetSubtype="0" fill="hold" nodeType="withEffect">
                                  <p:stCondLst>
                                    <p:cond delay="3250"/>
                                  </p:stCondLst>
                                  <p:childTnLst>
                                    <p:animEffect transition="out" filter="fade">
                                      <p:cBhvr>
                                        <p:cTn id="13" dur="750"/>
                                        <p:tgtEl>
                                          <p:spTgt spid="6"/>
                                        </p:tgtEl>
                                      </p:cBhvr>
                                    </p:animEffect>
                                    <p:set>
                                      <p:cBhvr>
                                        <p:cTn id="14" dur="1" fill="hold">
                                          <p:stCondLst>
                                            <p:cond delay="749"/>
                                          </p:stCondLst>
                                        </p:cTn>
                                        <p:tgtEl>
                                          <p:spTgt spid="6"/>
                                        </p:tgtEl>
                                        <p:attrNameLst>
                                          <p:attrName>style.visibility</p:attrName>
                                        </p:attrNameLst>
                                      </p:cBhvr>
                                      <p:to>
                                        <p:strVal val="hidden"/>
                                      </p:to>
                                    </p:set>
                                  </p:childTnLst>
                                </p:cTn>
                              </p:par>
                              <p:par>
                                <p:cTn id="15" presetID="1" presetClass="mediacall" presetSubtype="0" fill="hold" nodeType="withEffect">
                                  <p:stCondLst>
                                    <p:cond delay="3250"/>
                                  </p:stCondLst>
                                  <p:childTnLst>
                                    <p:cmd type="call" cmd="playFrom(0.0)">
                                      <p:cBhvr>
                                        <p:cTn id="16" dur="32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9057">
                <p:cTn id="1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F1, 2014-15\Space images\surface-moon-vector-illustration-201704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747713"/>
            <a:ext cx="10252075" cy="799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1310672" y="6627423"/>
            <a:ext cx="2948336" cy="78931"/>
          </a:xfrm>
          <a:prstGeom prst="ellipse">
            <a:avLst/>
          </a:prstGeom>
          <a:solidFill>
            <a:schemeClr val="tx1">
              <a:lumMod val="85000"/>
              <a:lumOff val="15000"/>
            </a:schemeClr>
          </a:solidFill>
          <a:ln>
            <a:noFill/>
          </a:ln>
          <a:effectLst>
            <a:glow rad="63500">
              <a:schemeClr val="tx1">
                <a:alpha val="92000"/>
              </a:schemeClr>
            </a:glow>
            <a:outerShdw blurRad="25400" dist="50800" dir="5400000" sx="108000" sy="108000" algn="ctr" rotWithShape="0">
              <a:srgbClr val="000000">
                <a:alpha val="5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 name="Picture 2" descr="F:\F1, 2014-15\Space images\tintin_moon_rocket.gif"/>
          <p:cNvPicPr>
            <a:picLocks noChangeAspect="1" noChangeArrowheads="1"/>
          </p:cNvPicPr>
          <p:nvPr/>
        </p:nvPicPr>
        <p:blipFill>
          <a:blip r:embed="rId4"/>
          <a:srcRect/>
          <a:stretch>
            <a:fillRect/>
          </a:stretch>
        </p:blipFill>
        <p:spPr bwMode="auto">
          <a:xfrm rot="16543388">
            <a:off x="-3620693" y="1070967"/>
            <a:ext cx="7568377" cy="3418384"/>
          </a:xfrm>
          <a:prstGeom prst="rect">
            <a:avLst/>
          </a:prstGeom>
          <a:noFill/>
          <a:effectLst>
            <a:innerShdw blurRad="342900">
              <a:prstClr val="black"/>
            </a:innerShdw>
          </a:effectLst>
        </p:spPr>
      </p:pic>
      <p:pic>
        <p:nvPicPr>
          <p:cNvPr id="22535" name="Picture 2" descr="F:\F1, 2014-15\Space images\yelloplanet.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8509" flipV="1">
            <a:off x="5562600" y="-379413"/>
            <a:ext cx="17272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a:picLocks noChangeAspect="1" noChangeArrowheads="1" noCrop="1"/>
          </p:cNvPicPr>
          <p:nvPr/>
        </p:nvPicPr>
        <p:blipFill>
          <a:blip r:embed="rId6"/>
          <a:stretch>
            <a:fillRect/>
          </a:stretch>
        </p:blipFill>
        <p:spPr bwMode="auto">
          <a:xfrm rot="196199" flipH="1">
            <a:off x="1343025" y="2259013"/>
            <a:ext cx="3656013" cy="3656012"/>
          </a:xfrm>
          <a:prstGeom prst="rect">
            <a:avLst/>
          </a:prstGeom>
          <a:noFill/>
          <a:effectLst>
            <a:outerShdw blurRad="177800" dist="190500" dir="8100000" sy="-23000" kx="800400" algn="br" rotWithShape="0">
              <a:prstClr val="black">
                <a:alpha val="73000"/>
              </a:prstClr>
            </a:outerShdw>
          </a:effectLst>
        </p:spPr>
      </p:pic>
      <p:sp>
        <p:nvSpPr>
          <p:cNvPr id="9" name="TextBox 8"/>
          <p:cNvSpPr txBox="1"/>
          <p:nvPr/>
        </p:nvSpPr>
        <p:spPr>
          <a:xfrm>
            <a:off x="3203575" y="5673725"/>
            <a:ext cx="4897438" cy="830263"/>
          </a:xfrm>
          <a:prstGeom prst="rect">
            <a:avLst/>
          </a:prstGeom>
          <a:solidFill>
            <a:schemeClr val="tx1">
              <a:alpha val="18000"/>
            </a:schemeClr>
          </a:solidFill>
        </p:spPr>
        <p:txBody>
          <a:bodyPr>
            <a:spAutoFit/>
          </a:bodyPr>
          <a:lstStyle/>
          <a:p>
            <a:pP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Just then, the alien spaceship landed near to him.</a:t>
            </a:r>
          </a:p>
        </p:txBody>
      </p:sp>
      <p:pic>
        <p:nvPicPr>
          <p:cNvPr id="10" name="Picture 2" descr="F:\F1, 2014-15\Space images\xigRBg5iA.png"/>
          <p:cNvPicPr>
            <a:picLocks noChangeAspect="1" noChangeArrowheads="1"/>
          </p:cNvPicPr>
          <p:nvPr/>
        </p:nvPicPr>
        <p:blipFill rotWithShape="1">
          <a:blip r:embed="rId7" cstate="print"/>
          <a:srcRect l="32104" t="5853" r="43379" b="69049"/>
          <a:stretch/>
        </p:blipFill>
        <p:spPr bwMode="auto">
          <a:xfrm rot="21419692" flipH="1">
            <a:off x="3522933" y="2922591"/>
            <a:ext cx="566576" cy="579990"/>
          </a:xfrm>
          <a:prstGeom prst="ellipse">
            <a:avLst/>
          </a:prstGeom>
          <a:noFill/>
          <a:effectLst>
            <a:innerShdw blurRad="254000" dist="50800" dir="2700000">
              <a:prstClr val="black">
                <a:alpha val="92000"/>
              </a:prstClr>
            </a:innerShdw>
          </a:effectLst>
        </p:spPr>
      </p:pic>
      <p:sp>
        <p:nvSpPr>
          <p:cNvPr id="11" name="Explosion 2 10"/>
          <p:cNvSpPr/>
          <p:nvPr/>
        </p:nvSpPr>
        <p:spPr>
          <a:xfrm>
            <a:off x="971550" y="6021388"/>
            <a:ext cx="576263" cy="646112"/>
          </a:xfrm>
          <a:prstGeom prst="irregularSeal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2" name="Picture 2" descr="F:\F1, 2014-15\Space images\ufo2.png"/>
          <p:cNvPicPr>
            <a:picLocks noChangeAspect="1" noChangeArrowheads="1"/>
          </p:cNvPicPr>
          <p:nvPr/>
        </p:nvPicPr>
        <p:blipFill>
          <a:blip r:embed="rId8"/>
          <a:srcRect/>
          <a:stretch>
            <a:fillRect/>
          </a:stretch>
        </p:blipFill>
        <p:spPr bwMode="auto">
          <a:xfrm>
            <a:off x="4499992" y="1686260"/>
            <a:ext cx="5482149" cy="2601584"/>
          </a:xfrm>
          <a:prstGeom prst="rect">
            <a:avLst/>
          </a:prstGeom>
          <a:noFill/>
          <a:effectLst>
            <a:glow rad="203200">
              <a:srgbClr val="66FF33">
                <a:alpha val="51765"/>
              </a:srgbClr>
            </a:glow>
            <a:outerShdw blurRad="139700" dist="12700" dir="2700000" sy="-23000" kx="-800400" algn="bl" rotWithShape="0">
              <a:prstClr val="black">
                <a:alpha val="86000"/>
              </a:prstClr>
            </a:outerShdw>
          </a:effectLst>
        </p:spPr>
      </p:pic>
      <p:pic>
        <p:nvPicPr>
          <p:cNvPr id="13" name="Picture 2" descr="http://www.atias-design.com/images/clou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5975" y="2193925"/>
            <a:ext cx="4173538"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atias-design.com/images/clou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0338" y="1423988"/>
            <a:ext cx="4327525" cy="312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www.atias-design.com/images/clou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8375" y="2492375"/>
            <a:ext cx="3984625"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http://www.atias-design.com/images/clou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7238" y="3279775"/>
            <a:ext cx="3429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atias-design.com/images/clou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26088" y="3460750"/>
            <a:ext cx="3429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http://www.atias-design.com/images/clou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3188" y="3262313"/>
            <a:ext cx="3983037" cy="28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paceship_landing.mp3">
            <a:hlinkClick r:id="" action="ppaction://media"/>
          </p:cNvPr>
          <p:cNvPicPr>
            <a:picLocks noRot="1" noChangeAspect="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8345488" y="61944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cience_fiction_robot_dreaming.mp3">
            <a:hlinkClick r:id="" action="ppaction://media"/>
          </p:cNvPr>
          <p:cNvPicPr>
            <a:picLocks noRot="1" noChangeAspect="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8345488" y="61944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6071" fill="hold"/>
                                        <p:tgtEl>
                                          <p:spTgt spid="5"/>
                                        </p:tgtEl>
                                      </p:cBhvr>
                                    </p:cmd>
                                  </p:childTnLst>
                                </p:cTn>
                              </p:par>
                              <p:par>
                                <p:cTn id="7" presetID="2" presetClass="entr" presetSubtype="1" fill="hold" nodeType="withEffect">
                                  <p:stCondLst>
                                    <p:cond delay="500"/>
                                  </p:stCondLst>
                                  <p:childTnLst>
                                    <p:set>
                                      <p:cBhvr>
                                        <p:cTn id="8" dur="1" fill="hold">
                                          <p:stCondLst>
                                            <p:cond delay="0"/>
                                          </p:stCondLst>
                                        </p:cTn>
                                        <p:tgtEl>
                                          <p:spTgt spid="12"/>
                                        </p:tgtEl>
                                        <p:attrNameLst>
                                          <p:attrName>style.visibility</p:attrName>
                                        </p:attrNameLst>
                                      </p:cBhvr>
                                      <p:to>
                                        <p:strVal val="visible"/>
                                      </p:to>
                                    </p:set>
                                    <p:anim calcmode="lin" valueType="num">
                                      <p:cBhvr additive="base">
                                        <p:cTn id="9" dur="2000" fill="hold"/>
                                        <p:tgtEl>
                                          <p:spTgt spid="12"/>
                                        </p:tgtEl>
                                        <p:attrNameLst>
                                          <p:attrName>ppt_x</p:attrName>
                                        </p:attrNameLst>
                                      </p:cBhvr>
                                      <p:tavLst>
                                        <p:tav tm="0">
                                          <p:val>
                                            <p:strVal val="#ppt_x"/>
                                          </p:val>
                                        </p:tav>
                                        <p:tav tm="100000">
                                          <p:val>
                                            <p:strVal val="#ppt_x"/>
                                          </p:val>
                                        </p:tav>
                                      </p:tavLst>
                                    </p:anim>
                                    <p:anim calcmode="lin" valueType="num">
                                      <p:cBhvr additive="base">
                                        <p:cTn id="10" dur="2000" fill="hold"/>
                                        <p:tgtEl>
                                          <p:spTgt spid="12"/>
                                        </p:tgtEl>
                                        <p:attrNameLst>
                                          <p:attrName>ppt_y</p:attrName>
                                        </p:attrNameLst>
                                      </p:cBhvr>
                                      <p:tavLst>
                                        <p:tav tm="0">
                                          <p:val>
                                            <p:strVal val="0-#ppt_h/2"/>
                                          </p:val>
                                        </p:tav>
                                        <p:tav tm="100000">
                                          <p:val>
                                            <p:strVal val="#ppt_y"/>
                                          </p:val>
                                        </p:tav>
                                      </p:tavLst>
                                    </p:anim>
                                  </p:childTnLst>
                                </p:cTn>
                              </p:par>
                              <p:par>
                                <p:cTn id="11" presetID="1" presetClass="mediacall" presetSubtype="0" fill="hold" nodeType="withEffect">
                                  <p:stCondLst>
                                    <p:cond delay="500"/>
                                  </p:stCondLst>
                                  <p:childTnLst>
                                    <p:cmd type="call" cmd="playFrom(0.0)">
                                      <p:cBhvr>
                                        <p:cTn id="12" dur="2404" fill="hold"/>
                                        <p:tgtEl>
                                          <p:spTgt spid="2"/>
                                        </p:tgtEl>
                                      </p:cBhvr>
                                    </p:cmd>
                                  </p:childTnLst>
                                </p:cTn>
                              </p:par>
                              <p:par>
                                <p:cTn id="13" presetID="10" presetClass="entr" presetSubtype="0" fill="hold" nodeType="withEffect">
                                  <p:stCondLst>
                                    <p:cond delay="175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200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nodeType="withEffect">
                                  <p:stCondLst>
                                    <p:cond delay="225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275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275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300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nodeType="withEffect">
                                  <p:stCondLst>
                                    <p:cond delay="325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22" presetClass="entr" presetSubtype="4" fill="hold" nodeType="withEffect">
                                  <p:stCondLst>
                                    <p:cond delay="3250"/>
                                  </p:stCondLst>
                                  <p:childTnLst>
                                    <p:set>
                                      <p:cBhvr>
                                        <p:cTn id="35" dur="1" fill="hold">
                                          <p:stCondLst>
                                            <p:cond delay="0"/>
                                          </p:stCondLst>
                                        </p:cTn>
                                        <p:tgtEl>
                                          <p:spTgt spid="10"/>
                                        </p:tgtEl>
                                        <p:attrNameLst>
                                          <p:attrName>style.visibility</p:attrName>
                                        </p:attrNameLst>
                                      </p:cBhvr>
                                      <p:to>
                                        <p:strVal val="visible"/>
                                      </p:to>
                                    </p:set>
                                    <p:animEffect transition="in" filter="wipe(down)">
                                      <p:cBhvr>
                                        <p:cTn id="36"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54717">
                <p:cTn id="37" fill="hold" display="0">
                  <p:stCondLst>
                    <p:cond delay="indefinite"/>
                  </p:stCondLst>
                  <p:endCondLst>
                    <p:cond evt="onStopAudio" delay="0">
                      <p:tgtEl>
                        <p:sldTgt/>
                      </p:tgtEl>
                    </p:cond>
                  </p:endCondLst>
                </p:cTn>
                <p:tgtEl>
                  <p:spTgt spid="2"/>
                </p:tgtEl>
              </p:cMediaNode>
            </p:audio>
            <p:audio>
              <p:cMediaNode vol="54717">
                <p:cTn id="38"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F:\F1, 2014-15\Space images\surface-moon-vector-illustration-201704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747713"/>
            <a:ext cx="10252075" cy="799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F:\F1, 2014-15\Space images\94pZ4.gif"/>
          <p:cNvPicPr>
            <a:picLocks noChangeAspect="1" noChangeArrowheads="1" noCrop="1"/>
          </p:cNvPicPr>
          <p:nvPr/>
        </p:nvPicPr>
        <p:blipFill>
          <a:blip r:embed="rId4"/>
          <a:srcRect/>
          <a:stretch>
            <a:fillRect/>
          </a:stretch>
        </p:blipFill>
        <p:spPr bwMode="auto">
          <a:xfrm>
            <a:off x="7158038" y="1855788"/>
            <a:ext cx="1185862" cy="1357312"/>
          </a:xfrm>
          <a:prstGeom prst="rect">
            <a:avLst/>
          </a:prstGeom>
          <a:noFill/>
          <a:effectLst>
            <a:outerShdw blurRad="139700" dir="8100000" sy="-23000" kx="800400" algn="br" rotWithShape="0">
              <a:prstClr val="black">
                <a:alpha val="79000"/>
              </a:prstClr>
            </a:outerShdw>
          </a:effectLst>
        </p:spPr>
      </p:pic>
      <p:pic>
        <p:nvPicPr>
          <p:cNvPr id="12" name="Picture 2" descr="F:\F1, 2014-15\Space images\ufo2.png"/>
          <p:cNvPicPr>
            <a:picLocks noChangeAspect="1" noChangeArrowheads="1"/>
          </p:cNvPicPr>
          <p:nvPr/>
        </p:nvPicPr>
        <p:blipFill>
          <a:blip r:embed="rId5"/>
          <a:srcRect/>
          <a:stretch>
            <a:fillRect/>
          </a:stretch>
        </p:blipFill>
        <p:spPr bwMode="auto">
          <a:xfrm>
            <a:off x="4499992" y="1686260"/>
            <a:ext cx="5482149" cy="2601584"/>
          </a:xfrm>
          <a:prstGeom prst="rect">
            <a:avLst/>
          </a:prstGeom>
          <a:noFill/>
          <a:effectLst>
            <a:glow rad="203200">
              <a:srgbClr val="66FF33">
                <a:alpha val="51765"/>
              </a:srgbClr>
            </a:glow>
            <a:outerShdw blurRad="139700" dist="12700" dir="2700000" sy="-23000" kx="-800400" algn="bl" rotWithShape="0">
              <a:prstClr val="black">
                <a:alpha val="86000"/>
              </a:prstClr>
            </a:outerShdw>
          </a:effectLst>
        </p:spPr>
      </p:pic>
      <p:sp>
        <p:nvSpPr>
          <p:cNvPr id="4" name="Oval 3"/>
          <p:cNvSpPr/>
          <p:nvPr/>
        </p:nvSpPr>
        <p:spPr>
          <a:xfrm>
            <a:off x="-1310672" y="6627423"/>
            <a:ext cx="2948336" cy="78931"/>
          </a:xfrm>
          <a:prstGeom prst="ellipse">
            <a:avLst/>
          </a:prstGeom>
          <a:solidFill>
            <a:schemeClr val="tx1">
              <a:lumMod val="85000"/>
              <a:lumOff val="15000"/>
            </a:schemeClr>
          </a:solidFill>
          <a:ln>
            <a:noFill/>
          </a:ln>
          <a:effectLst>
            <a:glow rad="63500">
              <a:schemeClr val="tx1">
                <a:alpha val="92000"/>
              </a:schemeClr>
            </a:glow>
            <a:outerShdw blurRad="25400" dist="50800" dir="5400000" sx="108000" sy="108000" algn="ctr" rotWithShape="0">
              <a:srgbClr val="000000">
                <a:alpha val="5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 name="Picture 2" descr="F:\F1, 2014-15\Space images\tintin_moon_rocket.gif"/>
          <p:cNvPicPr>
            <a:picLocks noChangeAspect="1" noChangeArrowheads="1"/>
          </p:cNvPicPr>
          <p:nvPr/>
        </p:nvPicPr>
        <p:blipFill>
          <a:blip r:embed="rId6"/>
          <a:srcRect/>
          <a:stretch>
            <a:fillRect/>
          </a:stretch>
        </p:blipFill>
        <p:spPr bwMode="auto">
          <a:xfrm rot="16543388">
            <a:off x="-3620693" y="1070967"/>
            <a:ext cx="7568377" cy="3418384"/>
          </a:xfrm>
          <a:prstGeom prst="rect">
            <a:avLst/>
          </a:prstGeom>
          <a:noFill/>
          <a:effectLst>
            <a:innerShdw blurRad="342900">
              <a:prstClr val="black"/>
            </a:innerShdw>
          </a:effectLst>
        </p:spPr>
      </p:pic>
      <p:pic>
        <p:nvPicPr>
          <p:cNvPr id="3075" name="Picture 3"/>
          <p:cNvPicPr>
            <a:picLocks noChangeAspect="1" noChangeArrowheads="1" noCrop="1"/>
          </p:cNvPicPr>
          <p:nvPr/>
        </p:nvPicPr>
        <p:blipFill>
          <a:blip r:embed="rId7"/>
          <a:stretch>
            <a:fillRect/>
          </a:stretch>
        </p:blipFill>
        <p:spPr bwMode="auto">
          <a:xfrm flipH="1">
            <a:off x="1776413" y="2592388"/>
            <a:ext cx="3479800" cy="3479800"/>
          </a:xfrm>
          <a:prstGeom prst="rect">
            <a:avLst/>
          </a:prstGeom>
          <a:noFill/>
          <a:effectLst>
            <a:outerShdw blurRad="177800" dist="190500" dir="8100000" sy="-23000" kx="800400" algn="br" rotWithShape="0">
              <a:prstClr val="black">
                <a:alpha val="73000"/>
              </a:prstClr>
            </a:outerShdw>
          </a:effectLst>
        </p:spPr>
      </p:pic>
      <p:pic>
        <p:nvPicPr>
          <p:cNvPr id="23562" name="Picture 2" descr="F:\F1, 2014-15\Space images\yelloplanet.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48509" flipV="1">
            <a:off x="5562600" y="-379413"/>
            <a:ext cx="17272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883025" y="5737225"/>
            <a:ext cx="3887788" cy="1200150"/>
          </a:xfrm>
          <a:prstGeom prst="rect">
            <a:avLst/>
          </a:prstGeom>
          <a:solidFill>
            <a:schemeClr val="tx1">
              <a:alpha val="28000"/>
            </a:schemeClr>
          </a:solidFill>
        </p:spPr>
        <p:txBody>
          <a:bodyPr>
            <a:spAutoFit/>
          </a:bodyPr>
          <a:lstStyle/>
          <a:p>
            <a:pP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An alien robot jumped out and came toward him.</a:t>
            </a:r>
          </a:p>
        </p:txBody>
      </p:sp>
      <p:pic>
        <p:nvPicPr>
          <p:cNvPr id="10" name="Picture 2" descr="F:\F1, 2014-15\Space images\xigRBg5iA.png"/>
          <p:cNvPicPr>
            <a:picLocks noChangeAspect="1" noChangeArrowheads="1"/>
          </p:cNvPicPr>
          <p:nvPr/>
        </p:nvPicPr>
        <p:blipFill rotWithShape="1">
          <a:blip r:embed="rId9" cstate="print"/>
          <a:srcRect l="32104" t="5853" r="43379" b="69049"/>
          <a:stretch/>
        </p:blipFill>
        <p:spPr bwMode="auto">
          <a:xfrm rot="20966180" flipH="1">
            <a:off x="1877689" y="3259606"/>
            <a:ext cx="566576" cy="579990"/>
          </a:xfrm>
          <a:prstGeom prst="ellipse">
            <a:avLst/>
          </a:prstGeom>
          <a:noFill/>
          <a:effectLst>
            <a:innerShdw blurRad="254000" dist="50800" dir="2700000">
              <a:prstClr val="black">
                <a:alpha val="92000"/>
              </a:prstClr>
            </a:innerShdw>
          </a:effectLst>
        </p:spPr>
      </p:pic>
      <p:sp>
        <p:nvSpPr>
          <p:cNvPr id="11" name="Explosion 2 10"/>
          <p:cNvSpPr/>
          <p:nvPr/>
        </p:nvSpPr>
        <p:spPr>
          <a:xfrm>
            <a:off x="971550" y="6021388"/>
            <a:ext cx="576263" cy="646112"/>
          </a:xfrm>
          <a:prstGeom prst="irregularSeal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3566" name="Picture 2" descr="http://www.atias-design.com/images/cloud.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1463" y="3213100"/>
            <a:ext cx="4054475"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2" descr="http://www.atias-design.com/images/cloud.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81350" y="2689225"/>
            <a:ext cx="54673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Computer Sci Fi-SoundBible.com-688097368.wav">
            <a:hlinkClick r:id="" action="ppaction://media"/>
          </p:cNvPr>
          <p:cNvPicPr>
            <a:picLocks noRot="1" noChangeAspect="1"/>
          </p:cNvPicPr>
          <p:nvPr>
            <a:audioFile r:link="rId1"/>
          </p:nvPr>
        </p:nvPicPr>
        <p:blipFill>
          <a:blip r:embed="rId11">
            <a:extLst>
              <a:ext uri="{28A0092B-C50C-407E-A947-70E740481C1C}">
                <a14:useLocalDpi xmlns:a14="http://schemas.microsoft.com/office/drawing/2010/main" val="0"/>
              </a:ext>
            </a:extLst>
          </a:blip>
          <a:srcRect/>
          <a:stretch>
            <a:fillRect/>
          </a:stretch>
        </p:blipFill>
        <p:spPr bwMode="auto">
          <a:xfrm>
            <a:off x="8343900" y="62976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path" presetSubtype="0" accel="50000" decel="50000" fill="hold" nodeType="withEffect">
                                  <p:stCondLst>
                                    <p:cond delay="0"/>
                                  </p:stCondLst>
                                  <p:childTnLst>
                                    <p:animMotion origin="layout" path="M -0.48142 0.1723 L -0.43368 0.05111 L -0.38264 -0.04116 L -0.34792 -0.07377 L -0.31667 -0.10245 L -0.26545 -0.15055 L -0.22743 -0.18709 L -0.17622 -0.21392 C -0.1625 -0.21924 -0.1408 -0.22803 -0.12361 -0.22918 C -0.10625 -0.23242 -0.08785 -0.23682 -0.0724 -0.23311 C -0.05903 -0.22895 -0.04045 -0.21878 -0.03108 -0.20629 C -0.0217 -0.1938 -0.01788 -0.17622 -0.01545 -0.15865 L -0.01806 -0.10083 " pathEditMode="relative" rAng="0" ptsTypes="FAAAAAAfafaFF">
                                      <p:cBhvr>
                                        <p:cTn id="6" dur="2250" spd="-100000" fill="hold"/>
                                        <p:tgtEl>
                                          <p:spTgt spid="5122"/>
                                        </p:tgtEl>
                                        <p:attrNameLst>
                                          <p:attrName>ppt_x</p:attrName>
                                          <p:attrName>ppt_y</p:attrName>
                                        </p:attrNameLst>
                                      </p:cBhvr>
                                      <p:rCtr x="2329900" y="-2046700"/>
                                    </p:animMotion>
                                  </p:childTnLst>
                                </p:cTn>
                              </p:par>
                              <p:par>
                                <p:cTn id="7" presetID="1" presetClass="mediacall" presetSubtype="0" fill="hold" nodeType="withEffect">
                                  <p:stCondLst>
                                    <p:cond delay="0"/>
                                  </p:stCondLst>
                                  <p:childTnLst>
                                    <p:cmd type="call" cmd="playFrom(0.0)">
                                      <p:cBhvr>
                                        <p:cTn id="8" dur="3826" fill="hold"/>
                                        <p:tgtEl>
                                          <p:spTgt spid="2"/>
                                        </p:tgtEl>
                                      </p:cBhvr>
                                    </p:cmd>
                                  </p:childTnLst>
                                </p:cTn>
                              </p:par>
                              <p:par>
                                <p:cTn id="9" presetID="44" presetClass="path" presetSubtype="0" accel="50000" decel="50000" fill="hold" nodeType="withEffect">
                                  <p:stCondLst>
                                    <p:cond delay="1500"/>
                                  </p:stCondLst>
                                  <p:childTnLst>
                                    <p:animMotion origin="layout" path="M -0.21511 0.01481 L -0.14809 -0.0252 C -0.13403 -0.03422 -0.11302 -0.03908 -0.09115 -0.03908 C -0.06615 -0.03908 -0.04618 -0.03422 -0.03212 -0.0252 L 0.03489 0.01481 " pathEditMode="relative" rAng="0" ptsTypes="FffFF">
                                      <p:cBhvr>
                                        <p:cTn id="10" dur="2000" spd="-100000" fill="hold"/>
                                        <p:tgtEl>
                                          <p:spTgt spid="3075"/>
                                        </p:tgtEl>
                                        <p:attrNameLst>
                                          <p:attrName>ppt_x</p:attrName>
                                          <p:attrName>ppt_y</p:attrName>
                                        </p:attrNameLst>
                                      </p:cBhvr>
                                      <p:rCtr x="1250000" y="-270600"/>
                                    </p:animMotion>
                                  </p:childTnLst>
                                </p:cTn>
                              </p:par>
                              <p:par>
                                <p:cTn id="11" presetID="22" presetClass="entr" presetSubtype="4" fill="hold" nodeType="withEffect">
                                  <p:stCondLst>
                                    <p:cond delay="300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50943">
                <p:cTn id="14"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F1, 2014-15\Space images\surface-moon-vector-illustration-201704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747713"/>
            <a:ext cx="10252075" cy="799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F:\F1, 2014-15\Space images\ufo2.png"/>
          <p:cNvPicPr>
            <a:picLocks noChangeAspect="1" noChangeArrowheads="1"/>
          </p:cNvPicPr>
          <p:nvPr/>
        </p:nvPicPr>
        <p:blipFill>
          <a:blip r:embed="rId4"/>
          <a:srcRect/>
          <a:stretch>
            <a:fillRect/>
          </a:stretch>
        </p:blipFill>
        <p:spPr bwMode="auto">
          <a:xfrm>
            <a:off x="4499992" y="1686260"/>
            <a:ext cx="5482149" cy="2601584"/>
          </a:xfrm>
          <a:prstGeom prst="rect">
            <a:avLst/>
          </a:prstGeom>
          <a:noFill/>
          <a:effectLst>
            <a:glow rad="203200">
              <a:srgbClr val="66FF33">
                <a:alpha val="51765"/>
              </a:srgbClr>
            </a:glow>
            <a:outerShdw blurRad="139700" dist="12700" dir="2700000" sy="-23000" kx="-800400" algn="bl" rotWithShape="0">
              <a:prstClr val="black">
                <a:alpha val="86000"/>
              </a:prstClr>
            </a:outerShdw>
          </a:effectLst>
        </p:spPr>
      </p:pic>
      <p:sp>
        <p:nvSpPr>
          <p:cNvPr id="4" name="Oval 3"/>
          <p:cNvSpPr/>
          <p:nvPr/>
        </p:nvSpPr>
        <p:spPr>
          <a:xfrm>
            <a:off x="-2118939" y="5632805"/>
            <a:ext cx="2948336" cy="78931"/>
          </a:xfrm>
          <a:prstGeom prst="ellipse">
            <a:avLst/>
          </a:prstGeom>
          <a:solidFill>
            <a:schemeClr val="tx1">
              <a:lumMod val="85000"/>
              <a:lumOff val="15000"/>
            </a:schemeClr>
          </a:solidFill>
          <a:ln>
            <a:noFill/>
          </a:ln>
          <a:effectLst>
            <a:glow rad="63500">
              <a:schemeClr val="tx1">
                <a:alpha val="59000"/>
              </a:schemeClr>
            </a:glow>
            <a:outerShdw blurRad="25400" dist="50800" dir="5400000" sx="108000" sy="108000" algn="ctr" rotWithShape="0">
              <a:srgbClr val="000000">
                <a:alpha val="5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 name="Picture 2" descr="F:\F1, 2014-15\Space images\tintin_moon_rocket.gif"/>
          <p:cNvPicPr>
            <a:picLocks noChangeAspect="1" noChangeArrowheads="1"/>
          </p:cNvPicPr>
          <p:nvPr/>
        </p:nvPicPr>
        <p:blipFill>
          <a:blip r:embed="rId5"/>
          <a:srcRect/>
          <a:stretch>
            <a:fillRect/>
          </a:stretch>
        </p:blipFill>
        <p:spPr bwMode="auto">
          <a:xfrm rot="16475166">
            <a:off x="-3521312" y="1337647"/>
            <a:ext cx="5915679" cy="2671915"/>
          </a:xfrm>
          <a:prstGeom prst="rect">
            <a:avLst/>
          </a:prstGeom>
          <a:noFill/>
          <a:effectLst>
            <a:innerShdw blurRad="342900">
              <a:prstClr val="black"/>
            </a:innerShdw>
          </a:effectLst>
        </p:spPr>
      </p:pic>
      <p:sp>
        <p:nvSpPr>
          <p:cNvPr id="6" name="Oval 5"/>
          <p:cNvSpPr/>
          <p:nvPr/>
        </p:nvSpPr>
        <p:spPr>
          <a:xfrm flipV="1">
            <a:off x="4897206" y="5392994"/>
            <a:ext cx="1248539" cy="103544"/>
          </a:xfrm>
          <a:prstGeom prst="ellipse">
            <a:avLst/>
          </a:prstGeom>
          <a:solidFill>
            <a:schemeClr val="tx1">
              <a:lumMod val="85000"/>
              <a:lumOff val="15000"/>
            </a:schemeClr>
          </a:solidFill>
          <a:ln>
            <a:noFill/>
          </a:ln>
          <a:effectLst>
            <a:glow rad="63500">
              <a:schemeClr val="tx1">
                <a:alpha val="5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5122" name="Picture 2" descr="F:\F1, 2014-15\Space images\94pZ4.gif"/>
          <p:cNvPicPr>
            <a:picLocks noChangeAspect="1" noChangeArrowheads="1" noCrop="1"/>
          </p:cNvPicPr>
          <p:nvPr/>
        </p:nvPicPr>
        <p:blipFill>
          <a:blip r:embed="rId6"/>
          <a:srcRect/>
          <a:stretch>
            <a:fillRect/>
          </a:stretch>
        </p:blipFill>
        <p:spPr bwMode="auto">
          <a:xfrm>
            <a:off x="3325813" y="2428875"/>
            <a:ext cx="1571625" cy="1798638"/>
          </a:xfrm>
          <a:prstGeom prst="rect">
            <a:avLst/>
          </a:prstGeom>
          <a:noFill/>
          <a:effectLst>
            <a:outerShdw blurRad="139700" dir="8100000" sy="-23000" kx="800400" algn="br" rotWithShape="0">
              <a:prstClr val="black">
                <a:alpha val="79000"/>
              </a:prstClr>
            </a:outerShdw>
          </a:effectLst>
        </p:spPr>
      </p:pic>
      <p:pic>
        <p:nvPicPr>
          <p:cNvPr id="24588" name="Picture 2" descr="F:\F1, 2014-15\Space images\yelloplanet.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48509" flipV="1">
            <a:off x="5562600" y="-379413"/>
            <a:ext cx="17272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F:\F1, 2014-15\Space images\3d_animasi_alien_walking_anima.gif"/>
          <p:cNvPicPr>
            <a:picLocks noChangeAspect="1" noChangeArrowheads="1" noCrop="1"/>
          </p:cNvPicPr>
          <p:nvPr/>
        </p:nvPicPr>
        <p:blipFill>
          <a:blip r:embed="rId8"/>
          <a:srcRect/>
          <a:stretch>
            <a:fillRect/>
          </a:stretch>
        </p:blipFill>
        <p:spPr bwMode="auto">
          <a:xfrm flipH="1">
            <a:off x="6948264" y="575698"/>
            <a:ext cx="2443757" cy="2461792"/>
          </a:xfrm>
          <a:prstGeom prst="rect">
            <a:avLst/>
          </a:prstGeom>
          <a:noFill/>
          <a:effectLst>
            <a:innerShdw blurRad="114300">
              <a:prstClr val="black"/>
            </a:innerShdw>
          </a:effectLst>
        </p:spPr>
      </p:pic>
      <p:sp>
        <p:nvSpPr>
          <p:cNvPr id="10" name="TextBox 9"/>
          <p:cNvSpPr txBox="1"/>
          <p:nvPr/>
        </p:nvSpPr>
        <p:spPr>
          <a:xfrm>
            <a:off x="3289300" y="5729288"/>
            <a:ext cx="4230688" cy="1200150"/>
          </a:xfrm>
          <a:prstGeom prst="rect">
            <a:avLst/>
          </a:prstGeom>
          <a:solidFill>
            <a:schemeClr val="tx1">
              <a:alpha val="31000"/>
            </a:schemeClr>
          </a:solidFill>
        </p:spPr>
        <p:txBody>
          <a:bodyPr>
            <a:spAutoFit/>
          </a:bodyPr>
          <a:lstStyle/>
          <a:p>
            <a:pP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Then Spiff saw a green alien jump out of the spaceship.</a:t>
            </a:r>
          </a:p>
        </p:txBody>
      </p:sp>
      <p:pic>
        <p:nvPicPr>
          <p:cNvPr id="3075" name="Picture 3"/>
          <p:cNvPicPr>
            <a:picLocks noChangeAspect="1" noChangeArrowheads="1" noCrop="1"/>
          </p:cNvPicPr>
          <p:nvPr/>
        </p:nvPicPr>
        <p:blipFill>
          <a:blip r:embed="rId9"/>
          <a:stretch>
            <a:fillRect/>
          </a:stretch>
        </p:blipFill>
        <p:spPr bwMode="auto">
          <a:xfrm rot="854404" flipH="1">
            <a:off x="-661988" y="436563"/>
            <a:ext cx="4476751" cy="4475162"/>
          </a:xfrm>
          <a:prstGeom prst="rect">
            <a:avLst/>
          </a:prstGeom>
          <a:noFill/>
          <a:effectLst>
            <a:outerShdw blurRad="177800" dist="190500" dir="8100000" sy="-23000" kx="800400" algn="br" rotWithShape="0">
              <a:prstClr val="black">
                <a:alpha val="73000"/>
              </a:prstClr>
            </a:outerShdw>
          </a:effectLst>
        </p:spPr>
      </p:pic>
      <p:pic>
        <p:nvPicPr>
          <p:cNvPr id="11" name="Picture 2" descr="F:\F1, 2014-15\Space images\xigRBg5iA.png"/>
          <p:cNvPicPr>
            <a:picLocks noChangeAspect="1" noChangeArrowheads="1"/>
          </p:cNvPicPr>
          <p:nvPr/>
        </p:nvPicPr>
        <p:blipFill rotWithShape="1">
          <a:blip r:embed="rId10" cstate="print"/>
          <a:srcRect l="32104" t="5853" r="43379" b="69049"/>
          <a:stretch/>
        </p:blipFill>
        <p:spPr bwMode="auto">
          <a:xfrm flipH="1">
            <a:off x="2195736" y="1438030"/>
            <a:ext cx="720080" cy="737129"/>
          </a:xfrm>
          <a:prstGeom prst="ellipse">
            <a:avLst/>
          </a:prstGeom>
          <a:noFill/>
          <a:effectLst>
            <a:innerShdw blurRad="254000" dist="50800" dir="2700000">
              <a:prstClr val="black">
                <a:alpha val="92000"/>
              </a:prstClr>
            </a:innerShdw>
          </a:effectLst>
        </p:spPr>
      </p:pic>
      <p:sp>
        <p:nvSpPr>
          <p:cNvPr id="12" name="Explosion 2 11"/>
          <p:cNvSpPr/>
          <p:nvPr/>
        </p:nvSpPr>
        <p:spPr>
          <a:xfrm>
            <a:off x="107950" y="5205413"/>
            <a:ext cx="503238" cy="466725"/>
          </a:xfrm>
          <a:prstGeom prst="irregularSeal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 name="low_boing_waiver_accent.mp3">
            <a:hlinkClick r:id="" action="ppaction://media"/>
          </p:cNvPr>
          <p:cNvPicPr>
            <a:picLocks noRot="1" noChangeAspect="1"/>
          </p:cNvPicPr>
          <p:nvPr>
            <a:audioFile r:link="rId1"/>
          </p:nvPr>
        </p:nvPicPr>
        <p:blipFill>
          <a:blip r:embed="rId11">
            <a:extLst>
              <a:ext uri="{28A0092B-C50C-407E-A947-70E740481C1C}">
                <a14:useLocalDpi xmlns:a14="http://schemas.microsoft.com/office/drawing/2010/main" val="0"/>
              </a:ext>
            </a:extLst>
          </a:blip>
          <a:srcRect/>
          <a:stretch>
            <a:fillRect/>
          </a:stretch>
        </p:blipFill>
        <p:spPr bwMode="auto">
          <a:xfrm>
            <a:off x="85344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ounce_boing_32.mp3">
            <a:hlinkClick r:id="" action="ppaction://media"/>
          </p:cNvPr>
          <p:cNvPicPr>
            <a:picLocks noRot="1" noChangeAspect="1"/>
          </p:cNvPicPr>
          <p:nvPr>
            <a:audioFile r:link="rId1"/>
          </p:nvPr>
        </p:nvPicPr>
        <p:blipFill>
          <a:blip r:embed="rId11">
            <a:extLst>
              <a:ext uri="{28A0092B-C50C-407E-A947-70E740481C1C}">
                <a14:useLocalDpi xmlns:a14="http://schemas.microsoft.com/office/drawing/2010/main" val="0"/>
              </a:ext>
            </a:extLst>
          </a:blip>
          <a:srcRect/>
          <a:stretch>
            <a:fillRect/>
          </a:stretch>
        </p:blipFill>
        <p:spPr bwMode="auto">
          <a:xfrm>
            <a:off x="853440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4" presetClass="path" presetSubtype="0" accel="50000" decel="50000" fill="hold" nodeType="withEffect">
                                  <p:stCondLst>
                                    <p:cond delay="0"/>
                                  </p:stCondLst>
                                  <p:childTnLst>
                                    <p:animMotion origin="layout" path="M -0.25 -2.22222E-6 L -0.18298 -0.04004 C -0.16892 -0.04907 -0.14791 -0.05393 -0.12604 -0.05393 C -0.10104 -0.05393 -0.08107 -0.04907 -0.06701 -0.04004 L -3.05556E-6 -2.22222E-6 " pathEditMode="relative" rAng="0" ptsTypes="FffFF">
                                      <p:cBhvr>
                                        <p:cTn id="6" dur="2000" spd="-100000" fill="hold"/>
                                        <p:tgtEl>
                                          <p:spTgt spid="5122"/>
                                        </p:tgtEl>
                                        <p:attrNameLst>
                                          <p:attrName>ppt_x</p:attrName>
                                          <p:attrName>ppt_y</p:attrName>
                                        </p:attrNameLst>
                                      </p:cBhvr>
                                      <p:rCtr x="1250000" y="-270800"/>
                                    </p:animMotion>
                                  </p:childTnLst>
                                </p:cTn>
                              </p:par>
                              <p:par>
                                <p:cTn id="7" presetID="41" presetClass="path" presetSubtype="0" accel="50000" decel="50000" fill="hold" nodeType="withEffect">
                                  <p:stCondLst>
                                    <p:cond delay="0"/>
                                  </p:stCondLst>
                                  <p:childTnLst>
                                    <p:animMotion origin="layout" path="M -2.77778E-6 0.01689 C -0.00642 0.00023 -0.02864 -0.01598 -0.03646 -0.01598 C -0.08559 -0.01598 -0.13628 0.24143 -0.13628 0.49907 C -0.13628 0.36921 -0.16163 0.24143 -0.18559 0.24143 C -0.21093 0.24143 -0.23489 0.37106 -0.23489 0.49907 C -0.23489 0.43495 -0.24739 0.36921 -0.26007 0.36921 C -0.27274 0.36921 -0.28541 0.4331 -0.28541 0.49907 C -0.28541 0.46597 -0.29184 0.43495 -0.29809 0.43495 C -0.30451 0.43495 -0.31076 0.46805 -0.31076 0.49907 C -0.31076 0.48217 -0.31406 0.46597 -0.31701 0.46597 C -0.31875 0.46597 -0.32343 0.48263 -0.32343 0.49907 C -0.32343 0.49074 -0.325 0.48217 -0.32673 0.48217 C -0.32673 0.48032 -0.33003 0.49027 -0.33003 0.49907 C -0.33003 0.49467 -0.33003 0.49074 -0.33159 0.49074 C -0.33159 0.49282 -0.33333 0.49513 -0.33333 0.49907 C -0.33333 0.49699 -0.33333 0.49467 -0.33333 0.49282 C -0.33489 0.49282 -0.33489 0.49467 -0.33489 0.49699 C -0.33663 0.49699 -0.33663 0.49513 -0.33663 0.49282 C -0.33819 0.49282 -0.33819 0.49467 -0.33819 0.49699 " pathEditMode="relative" rAng="0" ptsTypes="fffffffffffffffffff">
                                      <p:cBhvr>
                                        <p:cTn id="8" dur="4000" fill="hold"/>
                                        <p:tgtEl>
                                          <p:spTgt spid="6147"/>
                                        </p:tgtEl>
                                        <p:attrNameLst>
                                          <p:attrName>ppt_x</p:attrName>
                                          <p:attrName>ppt_y</p:attrName>
                                        </p:attrNameLst>
                                      </p:cBhvr>
                                      <p:rCtr x="-1691000" y="2245400"/>
                                    </p:animMotion>
                                  </p:childTnLst>
                                </p:cTn>
                              </p:par>
                              <p:par>
                                <p:cTn id="9" presetID="1" presetClass="mediacall" presetSubtype="0" fill="hold" nodeType="withEffect">
                                  <p:stCondLst>
                                    <p:cond delay="500"/>
                                  </p:stCondLst>
                                  <p:childTnLst>
                                    <p:cmd type="call" cmd="playFrom(0.0)">
                                      <p:cBhvr>
                                        <p:cTn id="10" dur="2596" fill="hold"/>
                                        <p:tgtEl>
                                          <p:spTgt spid="2"/>
                                        </p:tgtEl>
                                      </p:cBhvr>
                                    </p:cmd>
                                  </p:childTnLst>
                                </p:cTn>
                              </p:par>
                              <p:par>
                                <p:cTn id="11" presetID="1" presetClass="mediacall" presetSubtype="0" fill="hold" nodeType="withEffect">
                                  <p:stCondLst>
                                    <p:cond delay="2000"/>
                                  </p:stCondLst>
                                  <p:childTnLst>
                                    <p:cmd type="call" cmd="playFrom(0.0)">
                                      <p:cBhvr>
                                        <p:cTn id="12" dur="1440" fill="hold"/>
                                        <p:tgtEl>
                                          <p:spTgt spid="5"/>
                                        </p:tgtEl>
                                      </p:cBhvr>
                                    </p:cmd>
                                  </p:childTnLst>
                                </p:cTn>
                              </p:par>
                              <p:par>
                                <p:cTn id="13" presetID="10" presetClass="entr" presetSubtype="0" fill="hold" nodeType="withEffect">
                                  <p:stCondLst>
                                    <p:cond delay="22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2"/>
                </p:tgtEl>
              </p:cMediaNode>
            </p:audio>
            <p:audio>
              <p:cMediaNode vol="47170">
                <p:cTn id="17" fill="hold" display="0">
                  <p:stCondLst>
                    <p:cond delay="indefinite"/>
                  </p:stCondLst>
                  <p:endCondLst>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F1, 2014-15\Space images\surface-moon-vector-illustration-201704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747713"/>
            <a:ext cx="10252075" cy="799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F:\F1, 2014-15\Space images\ufo2.png"/>
          <p:cNvPicPr>
            <a:picLocks noChangeAspect="1" noChangeArrowheads="1"/>
          </p:cNvPicPr>
          <p:nvPr/>
        </p:nvPicPr>
        <p:blipFill>
          <a:blip r:embed="rId4"/>
          <a:srcRect/>
          <a:stretch>
            <a:fillRect/>
          </a:stretch>
        </p:blipFill>
        <p:spPr bwMode="auto">
          <a:xfrm>
            <a:off x="4499992" y="1686260"/>
            <a:ext cx="5482149" cy="2601584"/>
          </a:xfrm>
          <a:prstGeom prst="rect">
            <a:avLst/>
          </a:prstGeom>
          <a:noFill/>
          <a:effectLst>
            <a:glow rad="203200">
              <a:srgbClr val="66FF33">
                <a:alpha val="51765"/>
              </a:srgbClr>
            </a:glow>
            <a:outerShdw blurRad="139700" dist="12700" dir="2700000" sy="-23000" kx="-800400" algn="bl" rotWithShape="0">
              <a:prstClr val="black">
                <a:alpha val="86000"/>
              </a:prstClr>
            </a:outerShdw>
          </a:effectLst>
        </p:spPr>
      </p:pic>
      <p:sp>
        <p:nvSpPr>
          <p:cNvPr id="4" name="Oval 3"/>
          <p:cNvSpPr/>
          <p:nvPr/>
        </p:nvSpPr>
        <p:spPr>
          <a:xfrm>
            <a:off x="-627338" y="4059046"/>
            <a:ext cx="1293879" cy="45719"/>
          </a:xfrm>
          <a:prstGeom prst="ellipse">
            <a:avLst/>
          </a:prstGeom>
          <a:solidFill>
            <a:schemeClr val="tx1">
              <a:lumMod val="85000"/>
              <a:lumOff val="15000"/>
            </a:schemeClr>
          </a:solidFill>
          <a:ln>
            <a:noFill/>
          </a:ln>
          <a:effectLst>
            <a:glow rad="63500">
              <a:schemeClr val="tx1">
                <a:alpha val="59000"/>
              </a:schemeClr>
            </a:glow>
            <a:outerShdw blurRad="25400" dist="50800" dir="5400000" sx="108000" sy="108000" algn="ctr" rotWithShape="0">
              <a:srgbClr val="000000">
                <a:alpha val="5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 name="Picture 2" descr="F:\F1, 2014-15\Space images\tintin_moon_rocket.gif"/>
          <p:cNvPicPr>
            <a:picLocks noChangeAspect="1" noChangeArrowheads="1"/>
          </p:cNvPicPr>
          <p:nvPr/>
        </p:nvPicPr>
        <p:blipFill>
          <a:blip r:embed="rId5"/>
          <a:srcRect/>
          <a:stretch>
            <a:fillRect/>
          </a:stretch>
        </p:blipFill>
        <p:spPr bwMode="auto">
          <a:xfrm rot="16674206">
            <a:off x="-1148867" y="2214893"/>
            <a:ext cx="2512670" cy="1134889"/>
          </a:xfrm>
          <a:prstGeom prst="rect">
            <a:avLst/>
          </a:prstGeom>
          <a:noFill/>
          <a:effectLst>
            <a:innerShdw blurRad="342900">
              <a:prstClr val="black"/>
            </a:innerShdw>
          </a:effectLst>
        </p:spPr>
      </p:pic>
      <p:sp>
        <p:nvSpPr>
          <p:cNvPr id="6" name="Oval 5"/>
          <p:cNvSpPr/>
          <p:nvPr/>
        </p:nvSpPr>
        <p:spPr>
          <a:xfrm flipV="1">
            <a:off x="5203187" y="5358797"/>
            <a:ext cx="1482528" cy="103544"/>
          </a:xfrm>
          <a:prstGeom prst="ellipse">
            <a:avLst/>
          </a:prstGeom>
          <a:solidFill>
            <a:schemeClr val="tx1">
              <a:lumMod val="85000"/>
              <a:lumOff val="15000"/>
            </a:schemeClr>
          </a:solidFill>
          <a:ln>
            <a:noFill/>
          </a:ln>
          <a:effectLst>
            <a:glow rad="63500">
              <a:schemeClr val="tx1">
                <a:alpha val="5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5611" name="Picture 2" descr="F:\F1, 2014-15\Space images\yelloplanet.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48509" flipV="1">
            <a:off x="5562600" y="-379413"/>
            <a:ext cx="17272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F:\F1, 2014-15\Space images\94pZ4.gif"/>
          <p:cNvPicPr>
            <a:picLocks noChangeAspect="1" noChangeArrowheads="1" noCrop="1"/>
          </p:cNvPicPr>
          <p:nvPr/>
        </p:nvPicPr>
        <p:blipFill>
          <a:blip r:embed="rId7"/>
          <a:srcRect/>
          <a:stretch>
            <a:fillRect/>
          </a:stretch>
        </p:blipFill>
        <p:spPr bwMode="auto">
          <a:xfrm rot="21108023">
            <a:off x="3371850" y="2935288"/>
            <a:ext cx="1465263" cy="1676400"/>
          </a:xfrm>
          <a:prstGeom prst="rect">
            <a:avLst/>
          </a:prstGeom>
          <a:noFill/>
          <a:effectLst>
            <a:outerShdw blurRad="139700" dir="8100000" sy="-23000" kx="800400" algn="br" rotWithShape="0">
              <a:prstClr val="black">
                <a:alpha val="79000"/>
              </a:prstClr>
            </a:outerShdw>
          </a:effectLst>
        </p:spPr>
      </p:pic>
      <p:pic>
        <p:nvPicPr>
          <p:cNvPr id="6147" name="Picture 3" descr="F:\F1, 2014-15\Space images\3d_animasi_alien_walking_anima.gif"/>
          <p:cNvPicPr>
            <a:picLocks noChangeAspect="1" noChangeArrowheads="1" noCrop="1"/>
          </p:cNvPicPr>
          <p:nvPr/>
        </p:nvPicPr>
        <p:blipFill>
          <a:blip r:embed="rId8"/>
          <a:srcRect/>
          <a:stretch>
            <a:fillRect/>
          </a:stretch>
        </p:blipFill>
        <p:spPr bwMode="auto">
          <a:xfrm flipH="1">
            <a:off x="4644508" y="2674883"/>
            <a:ext cx="2875805" cy="2897029"/>
          </a:xfrm>
          <a:prstGeom prst="rect">
            <a:avLst/>
          </a:prstGeom>
          <a:noFill/>
          <a:effectLst>
            <a:innerShdw blurRad="114300">
              <a:prstClr val="black"/>
            </a:innerShdw>
          </a:effectLst>
        </p:spPr>
      </p:pic>
      <p:sp>
        <p:nvSpPr>
          <p:cNvPr id="10" name="Oval 9"/>
          <p:cNvSpPr/>
          <p:nvPr/>
        </p:nvSpPr>
        <p:spPr>
          <a:xfrm flipV="1">
            <a:off x="1907704" y="5410569"/>
            <a:ext cx="2431835" cy="322686"/>
          </a:xfrm>
          <a:prstGeom prst="ellipse">
            <a:avLst/>
          </a:prstGeom>
          <a:solidFill>
            <a:schemeClr val="tx1">
              <a:lumMod val="85000"/>
              <a:lumOff val="15000"/>
              <a:alpha val="7000"/>
            </a:schemeClr>
          </a:solidFill>
          <a:ln>
            <a:noFill/>
          </a:ln>
          <a:effectLst>
            <a:glow rad="63500">
              <a:schemeClr val="tx1">
                <a:alpha val="59000"/>
              </a:schemeClr>
            </a:glow>
            <a:outerShdw blurRad="215900" dist="50800" dir="5400000" algn="ctr" rotWithShape="0">
              <a:srgbClr val="000000">
                <a:alpha val="9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5617" name="Picture 3"/>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flipH="1">
            <a:off x="825500" y="2492375"/>
            <a:ext cx="3557588"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76263" y="1214438"/>
            <a:ext cx="5759450" cy="1384300"/>
          </a:xfrm>
          <a:prstGeom prst="rect">
            <a:avLst/>
          </a:prstGeom>
          <a:solidFill>
            <a:schemeClr val="tx1">
              <a:alpha val="10000"/>
            </a:schemeClr>
          </a:solidFill>
        </p:spPr>
        <p:txBody>
          <a:bodyPr>
            <a:spAutoFit/>
          </a:bodyPr>
          <a:lstStyle/>
          <a:p>
            <a:pPr eaLnBrk="1" fontAlgn="auto" hangingPunct="1">
              <a:spcBef>
                <a:spcPts val="0"/>
              </a:spcBef>
              <a:spcAft>
                <a:spcPts val="0"/>
              </a:spcAft>
              <a:defRPr/>
            </a:pPr>
            <a:r>
              <a:rPr lang="en-GB" sz="28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Spiff said, “Hello”.                      The green alien said, “</a:t>
            </a:r>
            <a:r>
              <a:rPr lang="en-GB" sz="2800" b="1" dirty="0" err="1">
                <a:solidFill>
                  <a:schemeClr val="bg1"/>
                </a:solidFill>
                <a:effectLst>
                  <a:outerShdw blurRad="38100" dist="38100" dir="2700000" algn="tl">
                    <a:srgbClr val="000000">
                      <a:alpha val="43137"/>
                    </a:srgbClr>
                  </a:outerShdw>
                </a:effectLst>
                <a:latin typeface="Comic Sans MS" panose="030F0702030302020204" pitchFamily="66" charset="0"/>
                <a:cs typeface="+mn-cs"/>
              </a:rPr>
              <a:t>Googleblop</a:t>
            </a:r>
            <a:r>
              <a:rPr lang="en-GB" sz="28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a:t>
            </a:r>
          </a:p>
        </p:txBody>
      </p:sp>
      <p:pic>
        <p:nvPicPr>
          <p:cNvPr id="12" name="Picture 2" descr="F:\F1, 2014-15\Space images\xigRBg5iA.png"/>
          <p:cNvPicPr>
            <a:picLocks noChangeAspect="1" noChangeArrowheads="1"/>
          </p:cNvPicPr>
          <p:nvPr/>
        </p:nvPicPr>
        <p:blipFill rotWithShape="1">
          <a:blip r:embed="rId10" cstate="print"/>
          <a:srcRect l="32104" t="5853" r="43379" b="69049"/>
          <a:stretch/>
        </p:blipFill>
        <p:spPr bwMode="auto">
          <a:xfrm rot="20987583" flipH="1">
            <a:off x="2949903" y="3050713"/>
            <a:ext cx="566576" cy="579990"/>
          </a:xfrm>
          <a:prstGeom prst="ellipse">
            <a:avLst/>
          </a:prstGeom>
          <a:noFill/>
          <a:effectLst>
            <a:innerShdw blurRad="254000" dist="50800" dir="2700000">
              <a:prstClr val="black">
                <a:alpha val="92000"/>
              </a:prstClr>
            </a:innerShdw>
          </a:effectLst>
        </p:spPr>
      </p:pic>
      <p:sp>
        <p:nvSpPr>
          <p:cNvPr id="13" name="Explosion 2 12"/>
          <p:cNvSpPr/>
          <p:nvPr/>
        </p:nvSpPr>
        <p:spPr>
          <a:xfrm>
            <a:off x="323850" y="3835400"/>
            <a:ext cx="252413" cy="312738"/>
          </a:xfrm>
          <a:prstGeom prst="irregularSeal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 name="aliens_talking2_wav.mp3">
            <a:hlinkClick r:id="" action="ppaction://media"/>
          </p:cNvPr>
          <p:cNvPicPr>
            <a:picLocks noRot="1" noChangeAspect="1"/>
          </p:cNvPicPr>
          <p:nvPr>
            <a:audioFile r:link="rId1"/>
          </p:nvPr>
        </p:nvPicPr>
        <p:blipFill>
          <a:blip r:embed="rId11">
            <a:extLst>
              <a:ext uri="{28A0092B-C50C-407E-A947-70E740481C1C}">
                <a14:useLocalDpi xmlns:a14="http://schemas.microsoft.com/office/drawing/2010/main" val="0"/>
              </a:ext>
            </a:extLst>
          </a:blip>
          <a:srcRect/>
          <a:stretch>
            <a:fillRect/>
          </a:stretch>
        </p:blipFill>
        <p:spPr bwMode="auto">
          <a:xfrm>
            <a:off x="8518525" y="63817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Hello-SoundBible.com-218208532.mp3">
            <a:hlinkClick r:id="" action="ppaction://media"/>
          </p:cNvPr>
          <p:cNvPicPr>
            <a:picLocks noRot="1" noChangeAspect="1"/>
          </p:cNvPicPr>
          <p:nvPr>
            <a:audioFile r:link="rId1"/>
          </p:nvPr>
        </p:nvPicPr>
        <p:blipFill>
          <a:blip r:embed="rId11">
            <a:extLst>
              <a:ext uri="{28A0092B-C50C-407E-A947-70E740481C1C}">
                <a14:useLocalDpi xmlns:a14="http://schemas.microsoft.com/office/drawing/2010/main" val="0"/>
              </a:ext>
            </a:extLst>
          </a:blip>
          <a:srcRect/>
          <a:stretch>
            <a:fillRect/>
          </a:stretch>
        </p:blipFill>
        <p:spPr bwMode="auto">
          <a:xfrm>
            <a:off x="8518525" y="63817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path" presetSubtype="0" accel="50000" decel="50000" fill="hold" nodeType="withEffect">
                                  <p:stCondLst>
                                    <p:cond delay="250"/>
                                  </p:stCondLst>
                                  <p:childTnLst>
                                    <p:animMotion origin="layout" path="M -4.72222E-6 -2.47919E-6 C -0.00798 -0.00624 -0.03576 -0.01202 -0.04548 -0.01202 C -0.10694 -0.01202 -0.16996 0.08303 -0.16996 0.17785 C -0.16996 0.12997 -0.20156 0.08303 -0.23125 0.08303 C -0.26284 0.08303 -0.2927 0.13067 -0.2927 0.17808 C -0.2927 0.15449 -0.30833 0.13021 -0.3243 0.13021 C -0.33993 0.13021 -0.35572 0.1538 -0.35572 0.17808 C -0.35572 0.16582 -0.36371 0.15449 -0.37135 0.15449 C -0.37934 0.15449 -0.38732 0.16651 -0.38732 0.17808 C -0.38732 0.17183 -0.39131 0.16582 -0.39531 0.16582 C -0.39722 0.16582 -0.40295 0.17207 -0.40295 0.17808 C -0.40295 0.17507 -0.40503 0.17183 -0.40711 0.17183 C -0.40711 0.17114 -0.41111 0.17484 -0.41111 0.17808 C -0.41111 0.17646 -0.41111 0.17507 -0.41319 0.17507 C -0.41319 0.17577 -0.41545 0.17646 -0.41545 0.17808 C -0.41545 0.17715 -0.41545 0.17646 -0.41545 0.17577 C -0.41753 0.17577 -0.41753 0.17646 -0.41753 0.17715 C -0.41961 0.17715 -0.41961 0.17646 -0.41961 0.17577 C -0.42135 0.17577 -0.42135 0.17646 -0.42135 0.17715 " pathEditMode="relative" rAng="0" ptsTypes="fffffffffffffffffff">
                                      <p:cBhvr>
                                        <p:cTn id="6" dur="3000" fill="hold"/>
                                        <p:tgtEl>
                                          <p:spTgt spid="5122"/>
                                        </p:tgtEl>
                                        <p:attrNameLst>
                                          <p:attrName>ppt_x</p:attrName>
                                          <p:attrName>ppt_y</p:attrName>
                                        </p:attrNameLst>
                                      </p:cBhvr>
                                      <p:rCtr x="-2107600" y="830200"/>
                                    </p:animMotion>
                                  </p:childTnLst>
                                </p:cTn>
                              </p:par>
                              <p:par>
                                <p:cTn id="7" presetID="1" presetClass="mediacall" presetSubtype="0" fill="hold" nodeType="withEffect">
                                  <p:stCondLst>
                                    <p:cond delay="1000"/>
                                  </p:stCondLst>
                                  <p:childTnLst>
                                    <p:cmd type="call" cmd="playFrom(0.0)">
                                      <p:cBhvr>
                                        <p:cTn id="8" dur="1482" fill="hold"/>
                                        <p:tgtEl>
                                          <p:spTgt spid="5"/>
                                        </p:tgtEl>
                                      </p:cBhvr>
                                    </p:cmd>
                                  </p:childTnLst>
                                </p:cTn>
                              </p:par>
                              <p:par>
                                <p:cTn id="9" presetID="1" presetClass="mediacall" presetSubtype="0" fill="hold" nodeType="withEffect">
                                  <p:stCondLst>
                                    <p:cond delay="2250"/>
                                  </p:stCondLst>
                                  <p:childTnLst>
                                    <p:cmd type="call" cmd="playFrom(0.0)">
                                      <p:cBhvr>
                                        <p:cTn id="10" dur="35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4717">
                <p:cTn id="11" fill="hold" display="0">
                  <p:stCondLst>
                    <p:cond delay="indefinite"/>
                  </p:stCondLst>
                  <p:endCondLst>
                    <p:cond evt="onStopAudio" delay="0">
                      <p:tgtEl>
                        <p:sldTgt/>
                      </p:tgtEl>
                    </p:cond>
                  </p:endCondLst>
                </p:cTn>
                <p:tgtEl>
                  <p:spTgt spid="2"/>
                </p:tgtEl>
              </p:cMediaNode>
            </p:audio>
            <p:audio>
              <p:cMediaNode vol="64151">
                <p:cTn id="12" fill="hold" display="0">
                  <p:stCondLst>
                    <p:cond delay="indefinite"/>
                  </p:stCondLst>
                  <p:endCondLst>
                    <p:cond evt="onStopAudio" delay="0">
                      <p:tgtEl>
                        <p:sldTgt/>
                      </p:tgtEl>
                    </p:cond>
                  </p:endCondLst>
                </p:cTn>
                <p:tgtEl>
                  <p:spTgt spid="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F1, 2014-15\Space images\surface-moon-vector-illustration-201704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747713"/>
            <a:ext cx="10252075" cy="799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F:\F1, 2014-15\Space images\ufo2.png"/>
          <p:cNvPicPr>
            <a:picLocks noChangeAspect="1" noChangeArrowheads="1"/>
          </p:cNvPicPr>
          <p:nvPr/>
        </p:nvPicPr>
        <p:blipFill>
          <a:blip r:embed="rId4"/>
          <a:srcRect/>
          <a:stretch>
            <a:fillRect/>
          </a:stretch>
        </p:blipFill>
        <p:spPr bwMode="auto">
          <a:xfrm>
            <a:off x="4499992" y="1686260"/>
            <a:ext cx="5482149" cy="2601584"/>
          </a:xfrm>
          <a:prstGeom prst="rect">
            <a:avLst/>
          </a:prstGeom>
          <a:noFill/>
          <a:effectLst>
            <a:glow rad="203200">
              <a:srgbClr val="66FF33">
                <a:alpha val="51765"/>
              </a:srgbClr>
            </a:glow>
            <a:outerShdw blurRad="139700" dist="12700" dir="2700000" sy="-23000" kx="-800400" algn="bl" rotWithShape="0">
              <a:prstClr val="black">
                <a:alpha val="86000"/>
              </a:prstClr>
            </a:outerShdw>
          </a:effectLst>
        </p:spPr>
      </p:pic>
      <p:sp>
        <p:nvSpPr>
          <p:cNvPr id="4" name="Oval 3"/>
          <p:cNvSpPr/>
          <p:nvPr/>
        </p:nvSpPr>
        <p:spPr>
          <a:xfrm flipV="1">
            <a:off x="-540568" y="4011877"/>
            <a:ext cx="1366716" cy="45719"/>
          </a:xfrm>
          <a:prstGeom prst="ellipse">
            <a:avLst/>
          </a:prstGeom>
          <a:solidFill>
            <a:schemeClr val="tx1">
              <a:lumMod val="85000"/>
              <a:lumOff val="15000"/>
            </a:schemeClr>
          </a:solidFill>
          <a:ln>
            <a:noFill/>
          </a:ln>
          <a:effectLst>
            <a:glow rad="63500">
              <a:schemeClr val="tx1">
                <a:alpha val="59000"/>
              </a:schemeClr>
            </a:glow>
            <a:outerShdw blurRad="25400" dist="50800" dir="5400000" sx="108000" sy="108000" algn="ctr" rotWithShape="0">
              <a:srgbClr val="000000">
                <a:alpha val="5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 name="Picture 2" descr="F:\F1, 2014-15\Space images\tintin_moon_rocket.gif"/>
          <p:cNvPicPr>
            <a:picLocks noChangeAspect="1" noChangeArrowheads="1"/>
          </p:cNvPicPr>
          <p:nvPr/>
        </p:nvPicPr>
        <p:blipFill>
          <a:blip r:embed="rId5"/>
          <a:srcRect/>
          <a:stretch>
            <a:fillRect/>
          </a:stretch>
        </p:blipFill>
        <p:spPr bwMode="auto">
          <a:xfrm rot="16523036">
            <a:off x="-970064" y="2170401"/>
            <a:ext cx="2512670" cy="1134889"/>
          </a:xfrm>
          <a:prstGeom prst="rect">
            <a:avLst/>
          </a:prstGeom>
          <a:noFill/>
          <a:effectLst>
            <a:innerShdw blurRad="342900">
              <a:prstClr val="black"/>
            </a:innerShdw>
          </a:effectLst>
        </p:spPr>
      </p:pic>
      <p:sp>
        <p:nvSpPr>
          <p:cNvPr id="6" name="Oval 5"/>
          <p:cNvSpPr/>
          <p:nvPr/>
        </p:nvSpPr>
        <p:spPr>
          <a:xfrm flipV="1">
            <a:off x="3833403" y="5228724"/>
            <a:ext cx="1482528" cy="103544"/>
          </a:xfrm>
          <a:prstGeom prst="ellipse">
            <a:avLst/>
          </a:prstGeom>
          <a:solidFill>
            <a:schemeClr val="tx1">
              <a:lumMod val="85000"/>
              <a:lumOff val="15000"/>
            </a:schemeClr>
          </a:solidFill>
          <a:ln>
            <a:noFill/>
          </a:ln>
          <a:effectLst>
            <a:glow rad="63500">
              <a:schemeClr val="tx1">
                <a:alpha val="5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6635" name="Picture 2" descr="F:\F1, 2014-15\Space images\yelloplanet.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48509" flipV="1">
            <a:off x="5562600" y="-379413"/>
            <a:ext cx="17272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F:\F1, 2014-15\Space images\94pZ4.gif"/>
          <p:cNvPicPr>
            <a:picLocks noChangeAspect="1" noChangeArrowheads="1" noCrop="1"/>
          </p:cNvPicPr>
          <p:nvPr/>
        </p:nvPicPr>
        <p:blipFill>
          <a:blip r:embed="rId7"/>
          <a:srcRect/>
          <a:stretch>
            <a:fillRect/>
          </a:stretch>
        </p:blipFill>
        <p:spPr bwMode="auto">
          <a:xfrm rot="491977" flipH="1">
            <a:off x="-438150" y="3868738"/>
            <a:ext cx="817563" cy="936625"/>
          </a:xfrm>
          <a:prstGeom prst="rect">
            <a:avLst/>
          </a:prstGeom>
          <a:noFill/>
          <a:effectLst>
            <a:outerShdw blurRad="139700" dir="8100000" sy="-23000" kx="800400" algn="br" rotWithShape="0">
              <a:prstClr val="black">
                <a:alpha val="79000"/>
              </a:prstClr>
            </a:outerShdw>
          </a:effectLst>
        </p:spPr>
      </p:pic>
      <p:sp>
        <p:nvSpPr>
          <p:cNvPr id="10" name="Oval 9"/>
          <p:cNvSpPr/>
          <p:nvPr/>
        </p:nvSpPr>
        <p:spPr>
          <a:xfrm flipV="1">
            <a:off x="1907704" y="5410569"/>
            <a:ext cx="2431835" cy="322686"/>
          </a:xfrm>
          <a:prstGeom prst="ellipse">
            <a:avLst/>
          </a:prstGeom>
          <a:solidFill>
            <a:schemeClr val="tx1">
              <a:lumMod val="85000"/>
              <a:lumOff val="15000"/>
              <a:alpha val="7000"/>
            </a:schemeClr>
          </a:solidFill>
          <a:ln>
            <a:noFill/>
          </a:ln>
          <a:effectLst>
            <a:glow rad="63500">
              <a:schemeClr val="tx1">
                <a:alpha val="59000"/>
              </a:schemeClr>
            </a:glow>
            <a:outerShdw blurRad="215900" dist="50800" dir="5400000" algn="ctr" rotWithShape="0">
              <a:srgbClr val="000000">
                <a:alpha val="9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6640" name="Picture 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825500" y="2509838"/>
            <a:ext cx="3557588"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descr="F:\F1, 2014-15\Space images\3d_animasi_alien_walking_anima.gif"/>
          <p:cNvPicPr>
            <a:picLocks noChangeAspect="1" noChangeArrowheads="1" noCrop="1"/>
          </p:cNvPicPr>
          <p:nvPr/>
        </p:nvPicPr>
        <p:blipFill>
          <a:blip r:embed="rId9"/>
          <a:srcRect/>
          <a:stretch>
            <a:fillRect/>
          </a:stretch>
        </p:blipFill>
        <p:spPr bwMode="auto">
          <a:xfrm flipH="1">
            <a:off x="3872143" y="3042550"/>
            <a:ext cx="3205453" cy="3229110"/>
          </a:xfrm>
          <a:prstGeom prst="rect">
            <a:avLst/>
          </a:prstGeom>
          <a:noFill/>
          <a:effectLst>
            <a:innerShdw blurRad="114300">
              <a:prstClr val="black"/>
            </a:innerShdw>
          </a:effectLst>
        </p:spPr>
      </p:pic>
      <p:pic>
        <p:nvPicPr>
          <p:cNvPr id="6147" name="Picture 3" descr="F:\F1, 2014-15\Space images\3d_animasi_alien_walking_anima.gif"/>
          <p:cNvPicPr>
            <a:picLocks noChangeAspect="1" noChangeArrowheads="1" noCrop="1"/>
          </p:cNvPicPr>
          <p:nvPr/>
        </p:nvPicPr>
        <p:blipFill>
          <a:blip r:embed="rId9"/>
          <a:srcRect/>
          <a:stretch>
            <a:fillRect/>
          </a:stretch>
        </p:blipFill>
        <p:spPr bwMode="auto">
          <a:xfrm flipH="1">
            <a:off x="9663205" y="3121018"/>
            <a:ext cx="2875805" cy="2897029"/>
          </a:xfrm>
          <a:prstGeom prst="rect">
            <a:avLst/>
          </a:prstGeom>
          <a:noFill/>
          <a:effectLst>
            <a:innerShdw blurRad="114300">
              <a:prstClr val="black"/>
            </a:innerShdw>
          </a:effectLst>
        </p:spPr>
      </p:pic>
      <p:pic>
        <p:nvPicPr>
          <p:cNvPr id="12" name="Picture 3" descr="F:\F1, 2014-15\Space images\3d_animasi_alien_walking_anima.gif"/>
          <p:cNvPicPr>
            <a:picLocks noChangeAspect="1" noChangeArrowheads="1" noCrop="1"/>
          </p:cNvPicPr>
          <p:nvPr/>
        </p:nvPicPr>
        <p:blipFill>
          <a:blip r:embed="rId9"/>
          <a:srcRect/>
          <a:stretch>
            <a:fillRect/>
          </a:stretch>
        </p:blipFill>
        <p:spPr bwMode="auto">
          <a:xfrm flipH="1">
            <a:off x="8902464" y="3304546"/>
            <a:ext cx="2875805" cy="2897029"/>
          </a:xfrm>
          <a:prstGeom prst="rect">
            <a:avLst/>
          </a:prstGeom>
          <a:noFill/>
          <a:effectLst>
            <a:innerShdw blurRad="114300">
              <a:prstClr val="black"/>
            </a:innerShdw>
          </a:effectLst>
        </p:spPr>
      </p:pic>
      <p:pic>
        <p:nvPicPr>
          <p:cNvPr id="17" name="Picture 3" descr="F:\F1, 2014-15\Space images\3d_animasi_alien_walking_anima.gif"/>
          <p:cNvPicPr>
            <a:picLocks noChangeAspect="1" noChangeArrowheads="1" noCrop="1"/>
          </p:cNvPicPr>
          <p:nvPr/>
        </p:nvPicPr>
        <p:blipFill>
          <a:blip r:embed="rId9"/>
          <a:srcRect/>
          <a:stretch>
            <a:fillRect/>
          </a:stretch>
        </p:blipFill>
        <p:spPr bwMode="auto">
          <a:xfrm flipH="1">
            <a:off x="11525858" y="3329433"/>
            <a:ext cx="1398140" cy="1408459"/>
          </a:xfrm>
          <a:prstGeom prst="rect">
            <a:avLst/>
          </a:prstGeom>
          <a:noFill/>
          <a:effectLst>
            <a:innerShdw blurRad="114300">
              <a:prstClr val="black"/>
            </a:innerShdw>
          </a:effectLst>
        </p:spPr>
      </p:pic>
      <p:pic>
        <p:nvPicPr>
          <p:cNvPr id="15" name="Picture 3" descr="F:\F1, 2014-15\Space images\3d_animasi_alien_walking_anima.gif"/>
          <p:cNvPicPr>
            <a:picLocks noChangeAspect="1" noChangeArrowheads="1" noCrop="1"/>
          </p:cNvPicPr>
          <p:nvPr/>
        </p:nvPicPr>
        <p:blipFill>
          <a:blip r:embed="rId9"/>
          <a:srcRect/>
          <a:stretch>
            <a:fillRect/>
          </a:stretch>
        </p:blipFill>
        <p:spPr bwMode="auto">
          <a:xfrm flipH="1">
            <a:off x="10789254" y="3937125"/>
            <a:ext cx="2247860" cy="2264450"/>
          </a:xfrm>
          <a:prstGeom prst="rect">
            <a:avLst/>
          </a:prstGeom>
          <a:noFill/>
          <a:effectLst>
            <a:innerShdw blurRad="114300">
              <a:prstClr val="black"/>
            </a:innerShdw>
          </a:effectLst>
        </p:spPr>
      </p:pic>
      <p:pic>
        <p:nvPicPr>
          <p:cNvPr id="19" name="Picture 3" descr="F:\F1, 2014-15\Space images\3d_animasi_alien_walking_anima.gif"/>
          <p:cNvPicPr>
            <a:picLocks noChangeAspect="1" noChangeArrowheads="1" noCrop="1"/>
          </p:cNvPicPr>
          <p:nvPr/>
        </p:nvPicPr>
        <p:blipFill>
          <a:blip r:embed="rId9"/>
          <a:srcRect/>
          <a:stretch>
            <a:fillRect/>
          </a:stretch>
        </p:blipFill>
        <p:spPr bwMode="auto">
          <a:xfrm flipH="1">
            <a:off x="11818258" y="3538592"/>
            <a:ext cx="1398140" cy="1408459"/>
          </a:xfrm>
          <a:prstGeom prst="rect">
            <a:avLst/>
          </a:prstGeom>
          <a:noFill/>
          <a:effectLst>
            <a:innerShdw blurRad="114300">
              <a:prstClr val="black"/>
            </a:innerShdw>
          </a:effectLst>
        </p:spPr>
      </p:pic>
      <p:pic>
        <p:nvPicPr>
          <p:cNvPr id="16" name="Picture 3" descr="F:\F1, 2014-15\Space images\3d_animasi_alien_walking_anima.gif"/>
          <p:cNvPicPr>
            <a:picLocks noChangeAspect="1" noChangeArrowheads="1" noCrop="1"/>
          </p:cNvPicPr>
          <p:nvPr/>
        </p:nvPicPr>
        <p:blipFill>
          <a:blip r:embed="rId9"/>
          <a:srcRect/>
          <a:stretch>
            <a:fillRect/>
          </a:stretch>
        </p:blipFill>
        <p:spPr bwMode="auto">
          <a:xfrm flipH="1">
            <a:off x="12053763" y="3710362"/>
            <a:ext cx="1740470" cy="1753315"/>
          </a:xfrm>
          <a:prstGeom prst="rect">
            <a:avLst/>
          </a:prstGeom>
          <a:noFill/>
          <a:effectLst>
            <a:innerShdw blurRad="114300">
              <a:prstClr val="black"/>
            </a:innerShdw>
          </a:effectLst>
        </p:spPr>
      </p:pic>
      <p:pic>
        <p:nvPicPr>
          <p:cNvPr id="18" name="Picture 3" descr="F:\F1, 2014-15\Space images\3d_animasi_alien_walking_anima.gif"/>
          <p:cNvPicPr>
            <a:picLocks noChangeAspect="1" noChangeArrowheads="1" noCrop="1"/>
          </p:cNvPicPr>
          <p:nvPr/>
        </p:nvPicPr>
        <p:blipFill>
          <a:blip r:embed="rId9"/>
          <a:srcRect/>
          <a:stretch>
            <a:fillRect/>
          </a:stretch>
        </p:blipFill>
        <p:spPr bwMode="auto">
          <a:xfrm flipH="1">
            <a:off x="11818258" y="4264871"/>
            <a:ext cx="1773975" cy="1787067"/>
          </a:xfrm>
          <a:prstGeom prst="rect">
            <a:avLst/>
          </a:prstGeom>
          <a:noFill/>
          <a:effectLst>
            <a:innerShdw blurRad="114300">
              <a:prstClr val="black"/>
            </a:innerShdw>
          </a:effectLst>
        </p:spPr>
      </p:pic>
      <p:pic>
        <p:nvPicPr>
          <p:cNvPr id="13" name="Picture 3" descr="F:\F1, 2014-15\Space images\3d_animasi_alien_walking_anima.gif"/>
          <p:cNvPicPr>
            <a:picLocks noChangeAspect="1" noChangeArrowheads="1" noCrop="1"/>
          </p:cNvPicPr>
          <p:nvPr/>
        </p:nvPicPr>
        <p:blipFill>
          <a:blip r:embed="rId9"/>
          <a:srcRect/>
          <a:stretch>
            <a:fillRect/>
          </a:stretch>
        </p:blipFill>
        <p:spPr bwMode="auto">
          <a:xfrm flipH="1">
            <a:off x="9631999" y="4208979"/>
            <a:ext cx="3658914" cy="3685918"/>
          </a:xfrm>
          <a:prstGeom prst="rect">
            <a:avLst/>
          </a:prstGeom>
          <a:noFill/>
          <a:effectLst>
            <a:innerShdw blurRad="114300">
              <a:prstClr val="black"/>
            </a:innerShdw>
          </a:effectLst>
        </p:spPr>
      </p:pic>
      <p:pic>
        <p:nvPicPr>
          <p:cNvPr id="20" name="Picture 3" descr="F:\F1, 2014-15\Space images\3d_animasi_alien_walking_anima.gif"/>
          <p:cNvPicPr>
            <a:picLocks noChangeAspect="1" noChangeArrowheads="1" noCrop="1"/>
          </p:cNvPicPr>
          <p:nvPr/>
        </p:nvPicPr>
        <p:blipFill>
          <a:blip r:embed="rId9"/>
          <a:srcRect/>
          <a:stretch>
            <a:fillRect/>
          </a:stretch>
        </p:blipFill>
        <p:spPr bwMode="auto">
          <a:xfrm flipH="1">
            <a:off x="12394388" y="3595353"/>
            <a:ext cx="1285452" cy="1294939"/>
          </a:xfrm>
          <a:prstGeom prst="rect">
            <a:avLst/>
          </a:prstGeom>
          <a:noFill/>
          <a:effectLst>
            <a:innerShdw blurRad="114300">
              <a:prstClr val="black"/>
            </a:innerShdw>
          </a:effectLst>
        </p:spPr>
      </p:pic>
      <p:pic>
        <p:nvPicPr>
          <p:cNvPr id="14" name="Picture 3" descr="F:\F1, 2014-15\Space images\3d_animasi_alien_walking_anima.gif"/>
          <p:cNvPicPr>
            <a:picLocks noChangeAspect="1" noChangeArrowheads="1" noCrop="1"/>
          </p:cNvPicPr>
          <p:nvPr/>
        </p:nvPicPr>
        <p:blipFill>
          <a:blip r:embed="rId9"/>
          <a:srcRect/>
          <a:stretch>
            <a:fillRect/>
          </a:stretch>
        </p:blipFill>
        <p:spPr bwMode="auto">
          <a:xfrm flipH="1">
            <a:off x="8579916" y="4003012"/>
            <a:ext cx="3937412" cy="3966471"/>
          </a:xfrm>
          <a:prstGeom prst="rect">
            <a:avLst/>
          </a:prstGeom>
          <a:noFill/>
          <a:effectLst>
            <a:innerShdw blurRad="114300">
              <a:prstClr val="black"/>
            </a:innerShdw>
          </a:effectLst>
        </p:spPr>
      </p:pic>
      <p:sp>
        <p:nvSpPr>
          <p:cNvPr id="21" name="Oval 20"/>
          <p:cNvSpPr/>
          <p:nvPr/>
        </p:nvSpPr>
        <p:spPr>
          <a:xfrm flipV="1">
            <a:off x="12224927" y="5986248"/>
            <a:ext cx="1221581" cy="63599"/>
          </a:xfrm>
          <a:prstGeom prst="ellipse">
            <a:avLst/>
          </a:prstGeom>
          <a:solidFill>
            <a:schemeClr val="tx1">
              <a:lumMod val="85000"/>
              <a:lumOff val="15000"/>
            </a:schemeClr>
          </a:solidFill>
          <a:ln>
            <a:noFill/>
          </a:ln>
          <a:effectLst>
            <a:glow rad="63500">
              <a:schemeClr val="tx1">
                <a:alpha val="5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TextBox 21"/>
          <p:cNvSpPr txBox="1"/>
          <p:nvPr/>
        </p:nvSpPr>
        <p:spPr>
          <a:xfrm>
            <a:off x="1322388" y="1433513"/>
            <a:ext cx="4481512" cy="1200150"/>
          </a:xfrm>
          <a:prstGeom prst="rect">
            <a:avLst/>
          </a:prstGeom>
          <a:solidFill>
            <a:schemeClr val="tx1">
              <a:alpha val="10000"/>
            </a:schemeClr>
          </a:solidFill>
        </p:spPr>
        <p:txBody>
          <a:bodyPr>
            <a:spAutoFit/>
          </a:bodyPr>
          <a:lstStyle/>
          <a:p>
            <a:pP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Then lots of green aliens came out.  They all said, “</a:t>
            </a:r>
            <a:r>
              <a:rPr lang="en-GB" sz="2400" b="1" dirty="0" err="1">
                <a:solidFill>
                  <a:schemeClr val="bg1"/>
                </a:solidFill>
                <a:effectLst>
                  <a:outerShdw blurRad="38100" dist="38100" dir="2700000" algn="tl">
                    <a:srgbClr val="000000">
                      <a:alpha val="43137"/>
                    </a:srgbClr>
                  </a:outerShdw>
                </a:effectLst>
                <a:latin typeface="Comic Sans MS" panose="030F0702030302020204" pitchFamily="66" charset="0"/>
                <a:cs typeface="+mn-cs"/>
              </a:rPr>
              <a:t>Googleblop</a:t>
            </a: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a:t>
            </a:r>
          </a:p>
        </p:txBody>
      </p:sp>
      <p:pic>
        <p:nvPicPr>
          <p:cNvPr id="23" name="Picture 2" descr="F:\F1, 2014-15\Space images\xigRBg5iA.png"/>
          <p:cNvPicPr>
            <a:picLocks noChangeAspect="1" noChangeArrowheads="1"/>
          </p:cNvPicPr>
          <p:nvPr/>
        </p:nvPicPr>
        <p:blipFill rotWithShape="1">
          <a:blip r:embed="rId10" cstate="print"/>
          <a:srcRect l="32104" t="5853" r="43379" b="69049"/>
          <a:stretch/>
        </p:blipFill>
        <p:spPr bwMode="auto">
          <a:xfrm rot="20987583" flipH="1">
            <a:off x="2949902" y="3088161"/>
            <a:ext cx="566576" cy="579990"/>
          </a:xfrm>
          <a:prstGeom prst="ellipse">
            <a:avLst/>
          </a:prstGeom>
          <a:noFill/>
          <a:effectLst>
            <a:innerShdw blurRad="254000" dist="50800" dir="2700000">
              <a:prstClr val="black">
                <a:alpha val="92000"/>
              </a:prstClr>
            </a:innerShdw>
          </a:effectLst>
        </p:spPr>
      </p:pic>
      <p:sp>
        <p:nvSpPr>
          <p:cNvPr id="24" name="Explosion 2 23"/>
          <p:cNvSpPr/>
          <p:nvPr/>
        </p:nvSpPr>
        <p:spPr>
          <a:xfrm>
            <a:off x="574675" y="3781425"/>
            <a:ext cx="250825" cy="312738"/>
          </a:xfrm>
          <a:prstGeom prst="irregularSeal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 name="cartoon_slide_whistle_ascend_then_descend.mp3">
            <a:hlinkClick r:id="" action="ppaction://media"/>
          </p:cNvPr>
          <p:cNvPicPr>
            <a:picLocks noRot="1" noChangeAspect="1"/>
          </p:cNvPicPr>
          <p:nvPr>
            <a:audioFile r:link="rId1"/>
          </p:nvPr>
        </p:nvPicPr>
        <p:blipFill>
          <a:blip r:embed="rId11">
            <a:extLst>
              <a:ext uri="{28A0092B-C50C-407E-A947-70E740481C1C}">
                <a14:useLocalDpi xmlns:a14="http://schemas.microsoft.com/office/drawing/2010/main" val="0"/>
              </a:ext>
            </a:extLst>
          </a:blip>
          <a:srcRect/>
          <a:stretch>
            <a:fillRect/>
          </a:stretch>
        </p:blipFill>
        <p:spPr bwMode="auto">
          <a:xfrm>
            <a:off x="12661900" y="66341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liens_talking2_wav.mp3">
            <a:hlinkClick r:id="" action="ppaction://media"/>
          </p:cNvPr>
          <p:cNvPicPr>
            <a:picLocks noRot="1" noChangeAspect="1"/>
          </p:cNvPicPr>
          <p:nvPr>
            <a:audioFile r:link="rId1"/>
          </p:nvPr>
        </p:nvPicPr>
        <p:blipFill>
          <a:blip r:embed="rId11">
            <a:extLst>
              <a:ext uri="{28A0092B-C50C-407E-A947-70E740481C1C}">
                <a14:useLocalDpi xmlns:a14="http://schemas.microsoft.com/office/drawing/2010/main" val="0"/>
              </a:ext>
            </a:extLst>
          </a:blip>
          <a:srcRect/>
          <a:stretch>
            <a:fillRect/>
          </a:stretch>
        </p:blipFill>
        <p:spPr bwMode="auto">
          <a:xfrm>
            <a:off x="12663488" y="66341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4" presetClass="path" presetSubtype="0" accel="50000" decel="50000" fill="hold" nodeType="withEffect">
                                  <p:stCondLst>
                                    <p:cond delay="0"/>
                                  </p:stCondLst>
                                  <p:childTnLst>
                                    <p:animMotion origin="layout" path="M 2.5E-6 -4.64385E-6 C 0.00382 -0.0037 0.01857 -0.01433 0.02448 -0.01711 C 0.05868 -0.03422 0.10555 -0.01295 0.11614 0.02475 C 0.11094 0.00625 0.12361 -0.02243 0.14062 -0.03075 C 0.15868 -0.03954 0.18125 -0.02798 0.18646 -0.00948 C 0.18385 -0.01873 0.1901 -0.03307 0.19878 -0.03746 C 0.20798 -0.04185 0.21962 -0.03677 0.22239 -0.02682 C 0.221 -0.03168 0.2243 -0.03862 0.22864 -0.03977 C 0.23298 -0.04301 0.23923 -0.04047 0.24028 -0.03561 C 0.23958 -0.03815 0.24149 -0.04116 0.24305 -0.04301 C 0.24409 -0.04347 0.24844 -0.04255 0.24896 -0.03954 C 0.24948 -0.0407 0.25 -0.04324 0.25069 -0.0437 C 0.25104 -0.04347 0.25347 -0.04347 0.25416 -0.04116 C 0.25347 -0.04324 0.25347 -0.04347 0.25486 -0.0437 C 0.25451 -0.04301 0.25625 -0.0444 0.25659 -0.0437 C 0.25607 -0.04417 0.25625 -0.0444 0.25625 -0.04486 C 0.25712 -0.04532 0.25729 -0.04509 0.25746 -0.04463 C 0.2585 -0.04509 0.25833 -0.04579 0.25833 -0.04602 C 0.25989 -0.04556 0.25989 -0.04532 0.26007 -0.04486 " pathEditMode="relative" rAng="-1212387" ptsTypes="fffffffffffffffffff">
                                      <p:cBhvr>
                                        <p:cTn id="6" dur="3250" fill="hold"/>
                                        <p:tgtEl>
                                          <p:spTgt spid="5122"/>
                                        </p:tgtEl>
                                        <p:attrNameLst>
                                          <p:attrName>ppt_x</p:attrName>
                                          <p:attrName>ppt_y</p:attrName>
                                        </p:attrNameLst>
                                      </p:cBhvr>
                                      <p:rCtr x="1293400" y="-245100"/>
                                    </p:animMotion>
                                  </p:childTnLst>
                                </p:cTn>
                              </p:par>
                              <p:par>
                                <p:cTn id="7" presetID="1" presetClass="mediacall" presetSubtype="0" fill="hold" nodeType="withEffect">
                                  <p:stCondLst>
                                    <p:cond delay="500"/>
                                  </p:stCondLst>
                                  <p:childTnLst>
                                    <p:cmd type="call" cmd="playFrom(0.0)">
                                      <p:cBhvr>
                                        <p:cTn id="8" dur="3266" fill="hold"/>
                                        <p:tgtEl>
                                          <p:spTgt spid="2"/>
                                        </p:tgtEl>
                                      </p:cBhvr>
                                    </p:cmd>
                                  </p:childTnLst>
                                </p:cTn>
                              </p:par>
                              <p:par>
                                <p:cTn id="9" presetID="1" presetClass="mediacall" presetSubtype="0" fill="hold" nodeType="withEffect">
                                  <p:stCondLst>
                                    <p:cond delay="2000"/>
                                  </p:stCondLst>
                                  <p:childTnLst>
                                    <p:cmd type="call" cmd="playFrom(0.0)">
                                      <p:cBhvr>
                                        <p:cTn id="10" dur="3560" fill="hold"/>
                                        <p:tgtEl>
                                          <p:spTgt spid="5"/>
                                        </p:tgtEl>
                                      </p:cBhvr>
                                    </p:cmd>
                                  </p:childTnLst>
                                </p:cTn>
                              </p:par>
                              <p:par>
                                <p:cTn id="11" presetID="44" presetClass="path" presetSubtype="0" accel="50000" decel="50000" fill="hold" nodeType="withEffect">
                                  <p:stCondLst>
                                    <p:cond delay="0"/>
                                  </p:stCondLst>
                                  <p:childTnLst>
                                    <p:animMotion origin="layout" path="M -0.58715 3.65402E-6 L -0.44513 -0.04001 C -0.41527 -0.04903 -0.37066 -0.05389 -0.3243 -0.05389 C -0.27118 -0.05389 -0.22881 -0.04903 -0.19895 -0.04001 L -0.05677 3.65402E-6 " pathEditMode="relative" rAng="0" ptsTypes="FffFF">
                                      <p:cBhvr>
                                        <p:cTn id="12" dur="3000" spd="-100000" fill="hold"/>
                                        <p:tgtEl>
                                          <p:spTgt spid="20"/>
                                        </p:tgtEl>
                                        <p:attrNameLst>
                                          <p:attrName>ppt_x</p:attrName>
                                          <p:attrName>ppt_y</p:attrName>
                                        </p:attrNameLst>
                                      </p:cBhvr>
                                      <p:rCtr x="2651000" y="-270600"/>
                                    </p:animMotion>
                                  </p:childTnLst>
                                </p:cTn>
                              </p:par>
                              <p:par>
                                <p:cTn id="13" presetID="44" presetClass="path" presetSubtype="0" accel="50000" decel="50000" fill="hold" nodeType="withEffect">
                                  <p:stCondLst>
                                    <p:cond delay="0"/>
                                  </p:stCondLst>
                                  <p:childTnLst>
                                    <p:animMotion origin="layout" path="M -0.45886 0.11147 L -0.32726 0.01133 C -0.29966 -0.01133 -0.25868 -0.02336 -0.21546 -0.02336 C -0.1665 -0.02336 -0.12743 -0.01133 -0.09983 0.01133 L 0.03211 0.11147 " pathEditMode="relative" rAng="0" ptsTypes="FffFF">
                                      <p:cBhvr>
                                        <p:cTn id="14" dur="3000" spd="-100000" fill="hold"/>
                                        <p:tgtEl>
                                          <p:spTgt spid="17"/>
                                        </p:tgtEl>
                                        <p:attrNameLst>
                                          <p:attrName>ppt_x</p:attrName>
                                          <p:attrName>ppt_y</p:attrName>
                                        </p:attrNameLst>
                                      </p:cBhvr>
                                      <p:rCtr x="2454900" y="-675300"/>
                                    </p:animMotion>
                                  </p:childTnLst>
                                </p:cTn>
                              </p:par>
                              <p:par>
                                <p:cTn id="15" presetID="44" presetClass="path" presetSubtype="0" accel="50000" decel="50000" fill="hold" nodeType="withEffect">
                                  <p:stCondLst>
                                    <p:cond delay="0"/>
                                  </p:stCondLst>
                                  <p:childTnLst>
                                    <p:animMotion origin="layout" path="M -0.5618 0.08233 L -0.38246 0.04232 C -0.34479 0.0333 -0.28854 0.02844 -0.23003 0.02844 C -0.16302 0.02844 -0.10954 0.0333 -0.07187 0.04232 L 0.10764 0.08233 " pathEditMode="relative" rAng="0" ptsTypes="FffFF">
                                      <p:cBhvr>
                                        <p:cTn id="16" dur="3500" spd="-100000" fill="hold"/>
                                        <p:tgtEl>
                                          <p:spTgt spid="19"/>
                                        </p:tgtEl>
                                        <p:attrNameLst>
                                          <p:attrName>ppt_x</p:attrName>
                                          <p:attrName>ppt_y</p:attrName>
                                        </p:attrNameLst>
                                      </p:cBhvr>
                                      <p:rCtr x="3347200" y="-270600"/>
                                    </p:animMotion>
                                  </p:childTnLst>
                                </p:cTn>
                              </p:par>
                              <p:par>
                                <p:cTn id="17" presetID="44" presetClass="path" presetSubtype="0" accel="50000" decel="50000" fill="hold" nodeType="withEffect">
                                  <p:stCondLst>
                                    <p:cond delay="0"/>
                                  </p:stCondLst>
                                  <p:childTnLst>
                                    <p:animMotion origin="layout" path="M -0.55642 -1.11933E-6 L -0.40747 -0.04001 C -0.37622 -0.04903 -0.32952 -0.05388 -0.2809 -0.05388 C -0.225 -0.05388 -0.18073 -0.04903 -0.14948 -0.04001 L 1.38889E-6 -1.11933E-6 " pathEditMode="relative" rAng="0" ptsTypes="FffFF">
                                      <p:cBhvr>
                                        <p:cTn id="18" dur="3250" spd="-100000" fill="hold"/>
                                        <p:tgtEl>
                                          <p:spTgt spid="13"/>
                                        </p:tgtEl>
                                        <p:attrNameLst>
                                          <p:attrName>ppt_x</p:attrName>
                                          <p:attrName>ppt_y</p:attrName>
                                        </p:attrNameLst>
                                      </p:cBhvr>
                                      <p:rCtr x="2781200" y="-270600"/>
                                    </p:animMotion>
                                  </p:childTnLst>
                                </p:cTn>
                              </p:par>
                              <p:par>
                                <p:cTn id="19" presetID="44" presetClass="path" presetSubtype="0" accel="50000" decel="50000" fill="hold" nodeType="withEffect">
                                  <p:stCondLst>
                                    <p:cond delay="0"/>
                                  </p:stCondLst>
                                  <p:childTnLst>
                                    <p:animMotion origin="layout" path="M -0.51146 0.02474 L -0.34948 -0.01527 C -0.31563 -0.02429 -0.26476 -0.02914 -0.21198 -0.02914 C -0.15139 -0.02914 -0.10313 -0.02429 -0.06927 -0.01527 L 0.09288 0.02474 " pathEditMode="relative" rAng="0" ptsTypes="FffFF">
                                      <p:cBhvr>
                                        <p:cTn id="20" dur="2750" spd="-100000" fill="hold"/>
                                        <p:tgtEl>
                                          <p:spTgt spid="15"/>
                                        </p:tgtEl>
                                        <p:attrNameLst>
                                          <p:attrName>ppt_x</p:attrName>
                                          <p:attrName>ppt_y</p:attrName>
                                        </p:attrNameLst>
                                      </p:cBhvr>
                                      <p:rCtr x="3020800" y="-270600"/>
                                    </p:animMotion>
                                  </p:childTnLst>
                                </p:cTn>
                              </p:par>
                              <p:par>
                                <p:cTn id="21" presetID="44" presetClass="path" presetSubtype="0" accel="50000" decel="50000" fill="hold" nodeType="withEffect">
                                  <p:stCondLst>
                                    <p:cond delay="0"/>
                                  </p:stCondLst>
                                  <p:childTnLst>
                                    <p:animMotion origin="layout" path="M -0.48576 2.58094E-6 L -0.35573 -0.04001 C -0.32847 -0.04903 -0.2875 -0.05389 -0.24514 -0.05389 C -0.19653 -0.05389 -0.15764 -0.04903 -0.13038 -0.04001 L -2.5E-6 2.58094E-6 " pathEditMode="relative" rAng="0" ptsTypes="FffFF">
                                      <p:cBhvr>
                                        <p:cTn id="22" dur="4000" spd="-100000" fill="hold"/>
                                        <p:tgtEl>
                                          <p:spTgt spid="6147"/>
                                        </p:tgtEl>
                                        <p:attrNameLst>
                                          <p:attrName>ppt_x</p:attrName>
                                          <p:attrName>ppt_y</p:attrName>
                                        </p:attrNameLst>
                                      </p:cBhvr>
                                      <p:rCtr x="2428800" y="-270600"/>
                                    </p:animMotion>
                                  </p:childTnLst>
                                </p:cTn>
                              </p:par>
                              <p:par>
                                <p:cTn id="23" presetID="44" presetClass="path" presetSubtype="0" accel="50000" decel="50000" fill="hold" nodeType="withEffect">
                                  <p:stCondLst>
                                    <p:cond delay="0"/>
                                  </p:stCondLst>
                                  <p:childTnLst>
                                    <p:animMotion origin="layout" path="M -0.24722 -0.07446 L -0.10191 -0.11447 C -0.07152 -0.12349 -0.02586 -0.12835 0.02153 -0.12835 C 0.0757 -0.12835 0.1191 -0.12349 0.14948 -0.11447 L 0.29497 -0.07446 " pathEditMode="relative" rAng="0" ptsTypes="FffFF">
                                      <p:cBhvr>
                                        <p:cTn id="24" dur="4000" spd="-100000" fill="hold"/>
                                        <p:tgtEl>
                                          <p:spTgt spid="12"/>
                                        </p:tgtEl>
                                        <p:attrNameLst>
                                          <p:attrName>ppt_x</p:attrName>
                                          <p:attrName>ppt_y</p:attrName>
                                        </p:attrNameLst>
                                      </p:cBhvr>
                                      <p:rCtr x="2710100" y="-270600"/>
                                    </p:animMotion>
                                  </p:childTnLst>
                                </p:cTn>
                              </p:par>
                              <p:par>
                                <p:cTn id="25" presetID="44" presetClass="path" presetSubtype="0" accel="50000" decel="50000" fill="hold" nodeType="withEffect">
                                  <p:stCondLst>
                                    <p:cond delay="0"/>
                                  </p:stCondLst>
                                  <p:childTnLst>
                                    <p:animMotion origin="layout" path="M -0.66146 8.41813E-7 L -0.48438 -0.04001 C -0.44705 -0.04903 -0.3915 -0.05389 -0.33368 -0.05389 C -0.26754 -0.05389 -0.21476 -0.04903 -0.17743 -0.04001 L 4.16667E-6 8.41813E-7 " pathEditMode="relative" rAng="0" ptsTypes="FffFF">
                                      <p:cBhvr>
                                        <p:cTn id="26" dur="3500" spd="-100000" fill="hold"/>
                                        <p:tgtEl>
                                          <p:spTgt spid="14"/>
                                        </p:tgtEl>
                                        <p:attrNameLst>
                                          <p:attrName>ppt_x</p:attrName>
                                          <p:attrName>ppt_y</p:attrName>
                                        </p:attrNameLst>
                                      </p:cBhvr>
                                      <p:rCtr x="3307300" y="-270600"/>
                                    </p:animMotion>
                                  </p:childTnLst>
                                </p:cTn>
                              </p:par>
                            </p:childTnLst>
                          </p:cTn>
                        </p:par>
                      </p:childTnLst>
                    </p:cTn>
                  </p:par>
                </p:childTnLst>
              </p:cTn>
              <p:prevCondLst>
                <p:cond evt="onPrev" delay="0">
                  <p:tgtEl>
                    <p:sldTgt/>
                  </p:tgtEl>
                </p:cond>
              </p:prevCondLst>
              <p:nextCondLst>
                <p:cond evt="onNext" delay="0">
                  <p:tgtEl>
                    <p:sldTgt/>
                  </p:tgtEl>
                </p:cond>
              </p:nextCondLst>
            </p:seq>
            <p:audio>
              <p:cMediaNode vol="58491">
                <p:cTn id="27" fill="hold" display="0">
                  <p:stCondLst>
                    <p:cond delay="indefinite"/>
                  </p:stCondLst>
                  <p:endCondLst>
                    <p:cond evt="onStopAudio" delay="0">
                      <p:tgtEl>
                        <p:sldTgt/>
                      </p:tgtEl>
                    </p:cond>
                  </p:endCondLst>
                </p:cTn>
                <p:tgtEl>
                  <p:spTgt spid="2"/>
                </p:tgtEl>
              </p:cMediaNode>
            </p:audio>
            <p:audio>
              <p:cMediaNode vol="54717">
                <p:cTn id="28" fill="hold" display="0">
                  <p:stCondLst>
                    <p:cond delay="indefinite"/>
                  </p:stCondLst>
                  <p:endCondLst>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F1, 2014-15\Space images\surface-moon-vector-illustration-201704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747713"/>
            <a:ext cx="10252075" cy="799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F:\F1, 2014-15\Space images\94pZ4.gif"/>
          <p:cNvPicPr>
            <a:picLocks noChangeAspect="1" noChangeArrowheads="1" noCrop="1"/>
          </p:cNvPicPr>
          <p:nvPr/>
        </p:nvPicPr>
        <p:blipFill>
          <a:blip r:embed="rId4"/>
          <a:srcRect/>
          <a:stretch>
            <a:fillRect/>
          </a:stretch>
        </p:blipFill>
        <p:spPr bwMode="auto">
          <a:xfrm rot="21108023">
            <a:off x="3516313" y="2873375"/>
            <a:ext cx="817562" cy="935038"/>
          </a:xfrm>
          <a:prstGeom prst="rect">
            <a:avLst/>
          </a:prstGeom>
          <a:noFill/>
          <a:effectLst>
            <a:outerShdw blurRad="139700" dir="8100000" sy="-23000" kx="800400" algn="br" rotWithShape="0">
              <a:prstClr val="black">
                <a:alpha val="79000"/>
              </a:prstClr>
            </a:outerShdw>
          </a:effectLst>
        </p:spPr>
      </p:pic>
      <p:pic>
        <p:nvPicPr>
          <p:cNvPr id="27652" name="Picture 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839788" y="2506663"/>
            <a:ext cx="35560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F:\F1, 2014-15\Space images\ufo2.png"/>
          <p:cNvPicPr>
            <a:picLocks noChangeAspect="1" noChangeArrowheads="1"/>
          </p:cNvPicPr>
          <p:nvPr/>
        </p:nvPicPr>
        <p:blipFill>
          <a:blip r:embed="rId6"/>
          <a:srcRect/>
          <a:stretch>
            <a:fillRect/>
          </a:stretch>
        </p:blipFill>
        <p:spPr bwMode="auto">
          <a:xfrm>
            <a:off x="4499992" y="1686260"/>
            <a:ext cx="5482149" cy="2601584"/>
          </a:xfrm>
          <a:prstGeom prst="rect">
            <a:avLst/>
          </a:prstGeom>
          <a:noFill/>
          <a:effectLst>
            <a:glow rad="203200">
              <a:srgbClr val="66FF33">
                <a:alpha val="51765"/>
              </a:srgbClr>
            </a:glow>
            <a:outerShdw blurRad="139700" dist="12700" dir="2700000" sy="-23000" kx="-800400" algn="bl" rotWithShape="0">
              <a:prstClr val="black">
                <a:alpha val="86000"/>
              </a:prstClr>
            </a:outerShdw>
          </a:effectLst>
        </p:spPr>
      </p:pic>
      <p:sp>
        <p:nvSpPr>
          <p:cNvPr id="4" name="Oval 3"/>
          <p:cNvSpPr/>
          <p:nvPr/>
        </p:nvSpPr>
        <p:spPr>
          <a:xfrm flipV="1">
            <a:off x="-540568" y="4011877"/>
            <a:ext cx="1366716" cy="45719"/>
          </a:xfrm>
          <a:prstGeom prst="ellipse">
            <a:avLst/>
          </a:prstGeom>
          <a:solidFill>
            <a:schemeClr val="tx1">
              <a:lumMod val="85000"/>
              <a:lumOff val="15000"/>
            </a:schemeClr>
          </a:solidFill>
          <a:ln>
            <a:noFill/>
          </a:ln>
          <a:effectLst>
            <a:glow rad="63500">
              <a:schemeClr val="tx1">
                <a:alpha val="59000"/>
              </a:schemeClr>
            </a:glow>
            <a:outerShdw blurRad="25400" dist="50800" dir="5400000" sx="108000" sy="108000" algn="ctr" rotWithShape="0">
              <a:srgbClr val="000000">
                <a:alpha val="5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 name="Picture 2" descr="F:\F1, 2014-15\Space images\tintin_moon_rocket.gif"/>
          <p:cNvPicPr>
            <a:picLocks noChangeAspect="1" noChangeArrowheads="1"/>
          </p:cNvPicPr>
          <p:nvPr/>
        </p:nvPicPr>
        <p:blipFill>
          <a:blip r:embed="rId7"/>
          <a:srcRect/>
          <a:stretch>
            <a:fillRect/>
          </a:stretch>
        </p:blipFill>
        <p:spPr bwMode="auto">
          <a:xfrm rot="16523036">
            <a:off x="-970064" y="2170401"/>
            <a:ext cx="2512670" cy="1134889"/>
          </a:xfrm>
          <a:prstGeom prst="rect">
            <a:avLst/>
          </a:prstGeom>
          <a:noFill/>
          <a:effectLst>
            <a:innerShdw blurRad="342900">
              <a:prstClr val="black"/>
            </a:innerShdw>
          </a:effectLst>
        </p:spPr>
      </p:pic>
      <p:sp>
        <p:nvSpPr>
          <p:cNvPr id="6" name="Oval 5"/>
          <p:cNvSpPr/>
          <p:nvPr/>
        </p:nvSpPr>
        <p:spPr>
          <a:xfrm flipV="1">
            <a:off x="3843575" y="5210683"/>
            <a:ext cx="1482528" cy="103544"/>
          </a:xfrm>
          <a:prstGeom prst="ellipse">
            <a:avLst/>
          </a:prstGeom>
          <a:solidFill>
            <a:schemeClr val="tx1">
              <a:lumMod val="85000"/>
              <a:lumOff val="15000"/>
            </a:schemeClr>
          </a:solidFill>
          <a:ln>
            <a:noFill/>
          </a:ln>
          <a:effectLst>
            <a:glow rad="63500">
              <a:schemeClr val="tx1">
                <a:alpha val="5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4098" name="Picture 2" descr="F:\F1, 2014-15\Space images\yelloplanet.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148509" flipV="1">
            <a:off x="5562600" y="-379413"/>
            <a:ext cx="17272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F:\F1, 2014-15\Space images\3d_animasi_alien_walking_anima.gif"/>
          <p:cNvPicPr>
            <a:picLocks noChangeAspect="1" noChangeArrowheads="1" noCrop="1"/>
          </p:cNvPicPr>
          <p:nvPr/>
        </p:nvPicPr>
        <p:blipFill>
          <a:blip r:embed="rId9"/>
          <a:srcRect/>
          <a:stretch>
            <a:fillRect/>
          </a:stretch>
        </p:blipFill>
        <p:spPr bwMode="auto">
          <a:xfrm flipH="1">
            <a:off x="5326103" y="2563362"/>
            <a:ext cx="2875805" cy="2897029"/>
          </a:xfrm>
          <a:prstGeom prst="rect">
            <a:avLst/>
          </a:prstGeom>
          <a:noFill/>
          <a:effectLst>
            <a:innerShdw blurRad="114300">
              <a:prstClr val="black"/>
            </a:innerShdw>
          </a:effectLst>
        </p:spPr>
      </p:pic>
      <p:sp>
        <p:nvSpPr>
          <p:cNvPr id="10" name="Oval 9"/>
          <p:cNvSpPr/>
          <p:nvPr/>
        </p:nvSpPr>
        <p:spPr>
          <a:xfrm flipV="1">
            <a:off x="1907704" y="5410569"/>
            <a:ext cx="2431835" cy="322686"/>
          </a:xfrm>
          <a:prstGeom prst="ellipse">
            <a:avLst/>
          </a:prstGeom>
          <a:solidFill>
            <a:schemeClr val="tx1">
              <a:lumMod val="85000"/>
              <a:lumOff val="15000"/>
              <a:alpha val="7000"/>
            </a:schemeClr>
          </a:solidFill>
          <a:ln>
            <a:noFill/>
          </a:ln>
          <a:effectLst>
            <a:glow rad="63500">
              <a:schemeClr val="tx1">
                <a:alpha val="59000"/>
              </a:schemeClr>
            </a:glow>
            <a:outerShdw blurRad="215900" dist="50800" dir="5400000" algn="ctr" rotWithShape="0">
              <a:srgbClr val="000000">
                <a:alpha val="9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1" name="Picture 3" descr="F:\F1, 2014-15\Space images\3d_animasi_alien_walking_anima.gif"/>
          <p:cNvPicPr>
            <a:picLocks noChangeAspect="1" noChangeArrowheads="1" noCrop="1"/>
          </p:cNvPicPr>
          <p:nvPr/>
        </p:nvPicPr>
        <p:blipFill>
          <a:blip r:embed="rId9"/>
          <a:srcRect/>
          <a:stretch>
            <a:fillRect/>
          </a:stretch>
        </p:blipFill>
        <p:spPr bwMode="auto">
          <a:xfrm flipH="1">
            <a:off x="4314941" y="2719471"/>
            <a:ext cx="3205453" cy="3229110"/>
          </a:xfrm>
          <a:prstGeom prst="rect">
            <a:avLst/>
          </a:prstGeom>
          <a:noFill/>
          <a:effectLst>
            <a:innerShdw blurRad="114300">
              <a:prstClr val="black"/>
            </a:innerShdw>
          </a:effectLst>
        </p:spPr>
      </p:pic>
      <p:pic>
        <p:nvPicPr>
          <p:cNvPr id="12" name="Picture 3" descr="F:\F1, 2014-15\Space images\3d_animasi_alien_walking_anima.gif"/>
          <p:cNvPicPr>
            <a:picLocks noChangeAspect="1" noChangeArrowheads="1" noCrop="1"/>
          </p:cNvPicPr>
          <p:nvPr/>
        </p:nvPicPr>
        <p:blipFill>
          <a:blip r:embed="rId9"/>
          <a:srcRect/>
          <a:stretch>
            <a:fillRect/>
          </a:stretch>
        </p:blipFill>
        <p:spPr bwMode="auto">
          <a:xfrm flipH="1">
            <a:off x="3527465" y="3166345"/>
            <a:ext cx="2875805" cy="2897029"/>
          </a:xfrm>
          <a:prstGeom prst="rect">
            <a:avLst/>
          </a:prstGeom>
          <a:noFill/>
          <a:effectLst>
            <a:innerShdw blurRad="114300">
              <a:prstClr val="black"/>
            </a:innerShdw>
          </a:effectLst>
        </p:spPr>
      </p:pic>
      <p:pic>
        <p:nvPicPr>
          <p:cNvPr id="17" name="Picture 3" descr="F:\F1, 2014-15\Space images\3d_animasi_alien_walking_anima.gif"/>
          <p:cNvPicPr>
            <a:picLocks noChangeAspect="1" noChangeArrowheads="1" noCrop="1"/>
          </p:cNvPicPr>
          <p:nvPr/>
        </p:nvPicPr>
        <p:blipFill>
          <a:blip r:embed="rId9"/>
          <a:srcRect/>
          <a:stretch>
            <a:fillRect/>
          </a:stretch>
        </p:blipFill>
        <p:spPr bwMode="auto">
          <a:xfrm flipH="1">
            <a:off x="7380312" y="3076439"/>
            <a:ext cx="1398140" cy="1408459"/>
          </a:xfrm>
          <a:prstGeom prst="rect">
            <a:avLst/>
          </a:prstGeom>
          <a:noFill/>
          <a:effectLst>
            <a:innerShdw blurRad="114300">
              <a:prstClr val="black"/>
            </a:innerShdw>
          </a:effectLst>
        </p:spPr>
      </p:pic>
      <p:pic>
        <p:nvPicPr>
          <p:cNvPr id="15" name="Picture 3" descr="F:\F1, 2014-15\Space images\3d_animasi_alien_walking_anima.gif"/>
          <p:cNvPicPr>
            <a:picLocks noChangeAspect="1" noChangeArrowheads="1" noCrop="1"/>
          </p:cNvPicPr>
          <p:nvPr/>
        </p:nvPicPr>
        <p:blipFill>
          <a:blip r:embed="rId9"/>
          <a:srcRect/>
          <a:stretch>
            <a:fillRect/>
          </a:stretch>
        </p:blipFill>
        <p:spPr bwMode="auto">
          <a:xfrm flipH="1">
            <a:off x="6643708" y="3684131"/>
            <a:ext cx="2247860" cy="2264450"/>
          </a:xfrm>
          <a:prstGeom prst="rect">
            <a:avLst/>
          </a:prstGeom>
          <a:noFill/>
          <a:effectLst>
            <a:innerShdw blurRad="114300">
              <a:prstClr val="black"/>
            </a:innerShdw>
          </a:effectLst>
        </p:spPr>
      </p:pic>
      <p:pic>
        <p:nvPicPr>
          <p:cNvPr id="19" name="Picture 3" descr="F:\F1, 2014-15\Space images\3d_animasi_alien_walking_anima.gif"/>
          <p:cNvPicPr>
            <a:picLocks noChangeAspect="1" noChangeArrowheads="1" noCrop="1"/>
          </p:cNvPicPr>
          <p:nvPr/>
        </p:nvPicPr>
        <p:blipFill>
          <a:blip r:embed="rId9"/>
          <a:srcRect/>
          <a:stretch>
            <a:fillRect/>
          </a:stretch>
        </p:blipFill>
        <p:spPr bwMode="auto">
          <a:xfrm flipH="1">
            <a:off x="7532712" y="3228839"/>
            <a:ext cx="1398140" cy="1408459"/>
          </a:xfrm>
          <a:prstGeom prst="rect">
            <a:avLst/>
          </a:prstGeom>
          <a:noFill/>
          <a:effectLst>
            <a:innerShdw blurRad="114300">
              <a:prstClr val="black"/>
            </a:innerShdw>
          </a:effectLst>
        </p:spPr>
      </p:pic>
      <p:pic>
        <p:nvPicPr>
          <p:cNvPr id="16" name="Picture 3" descr="F:\F1, 2014-15\Space images\3d_animasi_alien_walking_anima.gif"/>
          <p:cNvPicPr>
            <a:picLocks noChangeAspect="1" noChangeArrowheads="1" noCrop="1"/>
          </p:cNvPicPr>
          <p:nvPr/>
        </p:nvPicPr>
        <p:blipFill>
          <a:blip r:embed="rId9"/>
          <a:srcRect/>
          <a:stretch>
            <a:fillRect/>
          </a:stretch>
        </p:blipFill>
        <p:spPr bwMode="auto">
          <a:xfrm flipH="1">
            <a:off x="7632723" y="3457368"/>
            <a:ext cx="1740470" cy="1753315"/>
          </a:xfrm>
          <a:prstGeom prst="rect">
            <a:avLst/>
          </a:prstGeom>
          <a:noFill/>
          <a:effectLst>
            <a:innerShdw blurRad="114300">
              <a:prstClr val="black"/>
            </a:innerShdw>
          </a:effectLst>
        </p:spPr>
      </p:pic>
      <p:pic>
        <p:nvPicPr>
          <p:cNvPr id="18" name="Picture 3" descr="F:\F1, 2014-15\Space images\3d_animasi_alien_walking_anima.gif"/>
          <p:cNvPicPr>
            <a:picLocks noChangeAspect="1" noChangeArrowheads="1" noCrop="1"/>
          </p:cNvPicPr>
          <p:nvPr/>
        </p:nvPicPr>
        <p:blipFill>
          <a:blip r:embed="rId9"/>
          <a:srcRect/>
          <a:stretch>
            <a:fillRect/>
          </a:stretch>
        </p:blipFill>
        <p:spPr bwMode="auto">
          <a:xfrm flipH="1">
            <a:off x="7672712" y="4011877"/>
            <a:ext cx="1773975" cy="1787067"/>
          </a:xfrm>
          <a:prstGeom prst="rect">
            <a:avLst/>
          </a:prstGeom>
          <a:noFill/>
          <a:effectLst>
            <a:innerShdw blurRad="114300">
              <a:prstClr val="black"/>
            </a:innerShdw>
          </a:effectLst>
        </p:spPr>
      </p:pic>
      <p:pic>
        <p:nvPicPr>
          <p:cNvPr id="13" name="Picture 3" descr="F:\F1, 2014-15\Space images\3d_animasi_alien_walking_anima.gif"/>
          <p:cNvPicPr>
            <a:picLocks noChangeAspect="1" noChangeArrowheads="1" noCrop="1"/>
          </p:cNvPicPr>
          <p:nvPr/>
        </p:nvPicPr>
        <p:blipFill>
          <a:blip r:embed="rId9"/>
          <a:srcRect/>
          <a:stretch>
            <a:fillRect/>
          </a:stretch>
        </p:blipFill>
        <p:spPr bwMode="auto">
          <a:xfrm flipH="1">
            <a:off x="5311650" y="3559506"/>
            <a:ext cx="3658914" cy="3685918"/>
          </a:xfrm>
          <a:prstGeom prst="rect">
            <a:avLst/>
          </a:prstGeom>
          <a:noFill/>
          <a:effectLst>
            <a:innerShdw blurRad="114300">
              <a:prstClr val="black"/>
            </a:innerShdw>
          </a:effectLst>
        </p:spPr>
      </p:pic>
      <p:pic>
        <p:nvPicPr>
          <p:cNvPr id="20" name="Picture 3" descr="F:\F1, 2014-15\Space images\3d_animasi_alien_walking_anima.gif"/>
          <p:cNvPicPr>
            <a:picLocks noChangeAspect="1" noChangeArrowheads="1" noCrop="1"/>
          </p:cNvPicPr>
          <p:nvPr/>
        </p:nvPicPr>
        <p:blipFill>
          <a:blip r:embed="rId9"/>
          <a:srcRect/>
          <a:stretch>
            <a:fillRect/>
          </a:stretch>
        </p:blipFill>
        <p:spPr bwMode="auto">
          <a:xfrm flipH="1">
            <a:off x="8248842" y="3342359"/>
            <a:ext cx="1285452" cy="1294939"/>
          </a:xfrm>
          <a:prstGeom prst="rect">
            <a:avLst/>
          </a:prstGeom>
          <a:noFill/>
          <a:effectLst>
            <a:innerShdw blurRad="114300">
              <a:prstClr val="black"/>
            </a:innerShdw>
          </a:effectLst>
        </p:spPr>
      </p:pic>
      <p:pic>
        <p:nvPicPr>
          <p:cNvPr id="14" name="Picture 3" descr="F:\F1, 2014-15\Space images\3d_animasi_alien_walking_anima.gif"/>
          <p:cNvPicPr>
            <a:picLocks noChangeAspect="1" noChangeArrowheads="1" noCrop="1"/>
          </p:cNvPicPr>
          <p:nvPr/>
        </p:nvPicPr>
        <p:blipFill>
          <a:blip r:embed="rId9"/>
          <a:srcRect/>
          <a:stretch>
            <a:fillRect/>
          </a:stretch>
        </p:blipFill>
        <p:spPr bwMode="auto">
          <a:xfrm flipH="1">
            <a:off x="3731083" y="3690878"/>
            <a:ext cx="3937412" cy="3966471"/>
          </a:xfrm>
          <a:prstGeom prst="rect">
            <a:avLst/>
          </a:prstGeom>
          <a:noFill/>
          <a:effectLst>
            <a:innerShdw blurRad="114300">
              <a:prstClr val="black"/>
            </a:innerShdw>
          </a:effectLst>
        </p:spPr>
      </p:pic>
      <p:sp>
        <p:nvSpPr>
          <p:cNvPr id="21" name="Oval 20"/>
          <p:cNvSpPr/>
          <p:nvPr/>
        </p:nvSpPr>
        <p:spPr>
          <a:xfrm flipV="1">
            <a:off x="8079381" y="5733254"/>
            <a:ext cx="1221581" cy="63599"/>
          </a:xfrm>
          <a:prstGeom prst="ellipse">
            <a:avLst/>
          </a:prstGeom>
          <a:solidFill>
            <a:schemeClr val="tx1">
              <a:lumMod val="85000"/>
              <a:lumOff val="15000"/>
            </a:schemeClr>
          </a:solidFill>
          <a:ln>
            <a:noFill/>
          </a:ln>
          <a:effectLst>
            <a:glow rad="63500">
              <a:schemeClr val="tx1">
                <a:alpha val="5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2" name="TextBox 21"/>
          <p:cNvSpPr txBox="1"/>
          <p:nvPr/>
        </p:nvSpPr>
        <p:spPr>
          <a:xfrm>
            <a:off x="1116013" y="1433513"/>
            <a:ext cx="5527675" cy="831850"/>
          </a:xfrm>
          <a:prstGeom prst="rect">
            <a:avLst/>
          </a:prstGeom>
          <a:solidFill>
            <a:schemeClr val="tx1">
              <a:alpha val="10000"/>
            </a:schemeClr>
          </a:solidFill>
        </p:spPr>
        <p:txBody>
          <a:bodyPr>
            <a:spAutoFit/>
          </a:bodyPr>
          <a:lstStyle/>
          <a:p>
            <a:pP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Spiff said, “ My space rocket is broken.  Can you help fix it?”</a:t>
            </a:r>
          </a:p>
        </p:txBody>
      </p:sp>
      <p:pic>
        <p:nvPicPr>
          <p:cNvPr id="23" name="Picture 2" descr="F:\F1, 2014-15\Space images\xigRBg5iA.png"/>
          <p:cNvPicPr>
            <a:picLocks noChangeAspect="1" noChangeArrowheads="1"/>
          </p:cNvPicPr>
          <p:nvPr/>
        </p:nvPicPr>
        <p:blipFill rotWithShape="1">
          <a:blip r:embed="rId10" cstate="print"/>
          <a:srcRect l="32104" t="5853" r="43379" b="69049"/>
          <a:stretch/>
        </p:blipFill>
        <p:spPr bwMode="auto">
          <a:xfrm rot="20987583" flipH="1">
            <a:off x="2949903" y="3050713"/>
            <a:ext cx="566576" cy="579990"/>
          </a:xfrm>
          <a:prstGeom prst="ellipse">
            <a:avLst/>
          </a:prstGeom>
          <a:noFill/>
          <a:effectLst>
            <a:innerShdw blurRad="254000" dist="50800" dir="2700000">
              <a:prstClr val="black">
                <a:alpha val="92000"/>
              </a:prstClr>
            </a:innerShdw>
          </a:effectLst>
        </p:spPr>
      </p:pic>
      <p:sp>
        <p:nvSpPr>
          <p:cNvPr id="24" name="Explosion 2 23"/>
          <p:cNvSpPr/>
          <p:nvPr/>
        </p:nvSpPr>
        <p:spPr>
          <a:xfrm>
            <a:off x="574675" y="3781425"/>
            <a:ext cx="250825" cy="312738"/>
          </a:xfrm>
          <a:prstGeom prst="irregularSeal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5" name="TextBox 24"/>
          <p:cNvSpPr txBox="1"/>
          <p:nvPr/>
        </p:nvSpPr>
        <p:spPr>
          <a:xfrm>
            <a:off x="285750" y="5903913"/>
            <a:ext cx="4298950" cy="830262"/>
          </a:xfrm>
          <a:prstGeom prst="rect">
            <a:avLst/>
          </a:prstGeom>
          <a:solidFill>
            <a:schemeClr val="tx1">
              <a:alpha val="10000"/>
            </a:schemeClr>
          </a:solidFill>
        </p:spPr>
        <p:txBody>
          <a:bodyPr>
            <a:spAutoFit/>
          </a:bodyPr>
          <a:lstStyle/>
          <a:p>
            <a:pP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The green aliens said, “</a:t>
            </a:r>
            <a:r>
              <a:rPr lang="en-GB" sz="2400" b="1" dirty="0" err="1">
                <a:solidFill>
                  <a:schemeClr val="bg1"/>
                </a:solidFill>
                <a:effectLst>
                  <a:outerShdw blurRad="38100" dist="38100" dir="2700000" algn="tl">
                    <a:srgbClr val="000000">
                      <a:alpha val="43137"/>
                    </a:srgbClr>
                  </a:outerShdw>
                </a:effectLst>
                <a:latin typeface="Comic Sans MS" panose="030F0702030302020204" pitchFamily="66" charset="0"/>
                <a:cs typeface="+mn-cs"/>
              </a:rPr>
              <a:t>Blibble</a:t>
            </a: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 gobstopper!”</a:t>
            </a:r>
          </a:p>
        </p:txBody>
      </p:sp>
      <p:pic>
        <p:nvPicPr>
          <p:cNvPr id="2" name="aliens_talking2_wav.mp3">
            <a:hlinkClick r:id="" action="ppaction://media"/>
          </p:cNvPr>
          <p:cNvPicPr>
            <a:picLocks noRot="1" noChangeAspect="1"/>
          </p:cNvPicPr>
          <p:nvPr>
            <a:audioFile r:link="rId1"/>
          </p:nvPr>
        </p:nvPicPr>
        <p:blipFill>
          <a:blip r:embed="rId11">
            <a:extLst>
              <a:ext uri="{28A0092B-C50C-407E-A947-70E740481C1C}">
                <a14:useLocalDpi xmlns:a14="http://schemas.microsoft.com/office/drawing/2010/main" val="0"/>
              </a:ext>
            </a:extLst>
          </a:blip>
          <a:srcRect/>
          <a:stretch>
            <a:fillRect/>
          </a:stretch>
        </p:blipFill>
        <p:spPr bwMode="auto">
          <a:xfrm>
            <a:off x="8502650" y="63198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artoon_slide_whistle_ascend_then_descend.mp3">
            <a:hlinkClick r:id="" action="ppaction://media"/>
          </p:cNvPr>
          <p:cNvPicPr>
            <a:picLocks noRot="1" noChangeAspect="1"/>
          </p:cNvPicPr>
          <p:nvPr>
            <a:audioFile r:link="rId1"/>
          </p:nvPr>
        </p:nvPicPr>
        <p:blipFill>
          <a:blip r:embed="rId11">
            <a:extLst>
              <a:ext uri="{28A0092B-C50C-407E-A947-70E740481C1C}">
                <a14:useLocalDpi xmlns:a14="http://schemas.microsoft.com/office/drawing/2010/main" val="0"/>
              </a:ext>
            </a:extLst>
          </a:blip>
          <a:srcRect/>
          <a:stretch>
            <a:fillRect/>
          </a:stretch>
        </p:blipFill>
        <p:spPr bwMode="auto">
          <a:xfrm>
            <a:off x="8502650" y="63198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5000" fill="hold"/>
                                        <p:tgtEl>
                                          <p:spTgt spid="4098"/>
                                        </p:tgtEl>
                                        <p:attrNameLst>
                                          <p:attrName>r</p:attrName>
                                        </p:attrNameLst>
                                      </p:cBhvr>
                                    </p:animRot>
                                  </p:childTnLst>
                                </p:cTn>
                              </p:par>
                              <p:par>
                                <p:cTn id="7" presetID="44" presetClass="path" presetSubtype="0" accel="50000" decel="50000" fill="hold" nodeType="withEffect">
                                  <p:stCondLst>
                                    <p:cond delay="1000"/>
                                  </p:stCondLst>
                                  <p:childTnLst>
                                    <p:animMotion origin="layout" path="M -0.25 2.59019E-7 L -0.18298 -0.07123 C -0.16892 -0.08719 -0.14791 -0.09574 -0.12604 -0.09574 C -0.10104 -0.09574 -0.08107 -0.08719 -0.06701 -0.07123 L -3.33333E-6 2.59019E-7 " pathEditMode="relative" rAng="0" ptsTypes="FffFF">
                                      <p:cBhvr>
                                        <p:cTn id="8" dur="3750" spd="-100000" fill="hold"/>
                                        <p:tgtEl>
                                          <p:spTgt spid="5122"/>
                                        </p:tgtEl>
                                        <p:attrNameLst>
                                          <p:attrName>ppt_x</p:attrName>
                                          <p:attrName>ppt_y</p:attrName>
                                        </p:attrNameLst>
                                      </p:cBhvr>
                                      <p:rCtr x="1250000" y="-478700"/>
                                    </p:animMotion>
                                  </p:childTnLst>
                                </p:cTn>
                              </p:par>
                              <p:par>
                                <p:cTn id="9" presetID="1" presetClass="mediacall" presetSubtype="0" fill="hold" nodeType="withEffect">
                                  <p:stCondLst>
                                    <p:cond delay="1000"/>
                                  </p:stCondLst>
                                  <p:childTnLst>
                                    <p:cmd type="call" cmd="playFrom(0.0)">
                                      <p:cBhvr>
                                        <p:cTn id="10" dur="3266" fill="hold"/>
                                        <p:tgtEl>
                                          <p:spTgt spid="5"/>
                                        </p:tgtEl>
                                      </p:cBhvr>
                                    </p:cmd>
                                  </p:childTnLst>
                                </p:cTn>
                              </p:par>
                              <p:par>
                                <p:cTn id="11" presetID="1" presetClass="mediacall" presetSubtype="0" fill="hold" nodeType="withEffect">
                                  <p:stCondLst>
                                    <p:cond delay="3500"/>
                                  </p:stCondLst>
                                  <p:childTnLst>
                                    <p:cmd type="call" cmd="playFrom(0.0)">
                                      <p:cBhvr>
                                        <p:cTn id="12" dur="35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2830">
                <p:cTn id="13" fill="hold" display="0">
                  <p:stCondLst>
                    <p:cond delay="indefinite"/>
                  </p:stCondLst>
                  <p:endCondLst>
                    <p:cond evt="onStopAudio" delay="0">
                      <p:tgtEl>
                        <p:sldTgt/>
                      </p:tgtEl>
                    </p:cond>
                  </p:endCondLst>
                </p:cTn>
                <p:tgtEl>
                  <p:spTgt spid="2"/>
                </p:tgtEl>
              </p:cMediaNode>
            </p:audio>
            <p:audio>
              <p:cMediaNode vol="49057">
                <p:cTn id="14" fill="hold" display="0">
                  <p:stCondLst>
                    <p:cond delay="indefinite"/>
                  </p:stCondLst>
                  <p:endCondLst>
                    <p:cond evt="onStopAudio" delay="0">
                      <p:tgtEl>
                        <p:sldTgt/>
                      </p:tgtEl>
                    </p:cond>
                  </p:endCondLst>
                </p:cTn>
                <p:tgtEl>
                  <p:spTgt spid="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F:\F1, 2014-15\Space images\surface-moon-vector-illustration-201704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8" y="-747713"/>
            <a:ext cx="10253663" cy="799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descr="F:\F1, 2014-15\Space images\ufo2.png"/>
          <p:cNvPicPr>
            <a:picLocks noChangeAspect="1" noChangeArrowheads="1"/>
          </p:cNvPicPr>
          <p:nvPr/>
        </p:nvPicPr>
        <p:blipFill>
          <a:blip r:embed="rId4"/>
          <a:srcRect/>
          <a:stretch>
            <a:fillRect/>
          </a:stretch>
        </p:blipFill>
        <p:spPr bwMode="auto">
          <a:xfrm>
            <a:off x="4499992" y="1686260"/>
            <a:ext cx="5482149" cy="2601584"/>
          </a:xfrm>
          <a:prstGeom prst="rect">
            <a:avLst/>
          </a:prstGeom>
          <a:noFill/>
          <a:effectLst>
            <a:glow rad="203200">
              <a:srgbClr val="66FF33">
                <a:alpha val="51765"/>
              </a:srgbClr>
            </a:glow>
            <a:outerShdw blurRad="139700" dist="12700" dir="2700000" sy="-23000" kx="-800400" algn="bl" rotWithShape="0">
              <a:prstClr val="black">
                <a:alpha val="86000"/>
              </a:prstClr>
            </a:outerShdw>
          </a:effectLst>
        </p:spPr>
      </p:pic>
      <p:sp>
        <p:nvSpPr>
          <p:cNvPr id="4" name="Oval 3"/>
          <p:cNvSpPr/>
          <p:nvPr/>
        </p:nvSpPr>
        <p:spPr>
          <a:xfrm flipV="1">
            <a:off x="-147070" y="3972820"/>
            <a:ext cx="1366716" cy="45719"/>
          </a:xfrm>
          <a:prstGeom prst="ellipse">
            <a:avLst/>
          </a:prstGeom>
          <a:solidFill>
            <a:schemeClr val="tx1">
              <a:lumMod val="85000"/>
              <a:lumOff val="15000"/>
            </a:schemeClr>
          </a:solidFill>
          <a:ln>
            <a:noFill/>
          </a:ln>
          <a:effectLst>
            <a:glow rad="63500">
              <a:schemeClr val="tx1">
                <a:alpha val="59000"/>
              </a:schemeClr>
            </a:glow>
            <a:outerShdw blurRad="25400" dist="50800" dir="5400000" sx="108000" sy="108000" algn="ctr" rotWithShape="0">
              <a:srgbClr val="000000">
                <a:alpha val="5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 name="Picture 2" descr="F:\F1, 2014-15\Space images\tintin_moon_rocket.gif"/>
          <p:cNvPicPr>
            <a:picLocks noChangeAspect="1" noChangeArrowheads="1"/>
          </p:cNvPicPr>
          <p:nvPr/>
        </p:nvPicPr>
        <p:blipFill>
          <a:blip r:embed="rId5"/>
          <a:srcRect/>
          <a:stretch>
            <a:fillRect/>
          </a:stretch>
        </p:blipFill>
        <p:spPr bwMode="auto">
          <a:xfrm rot="16523036">
            <a:off x="-576566" y="2131344"/>
            <a:ext cx="2512670" cy="1134889"/>
          </a:xfrm>
          <a:prstGeom prst="rect">
            <a:avLst/>
          </a:prstGeom>
          <a:noFill/>
          <a:effectLst>
            <a:innerShdw blurRad="342900">
              <a:prstClr val="black"/>
            </a:innerShdw>
          </a:effectLst>
        </p:spPr>
      </p:pic>
      <p:sp>
        <p:nvSpPr>
          <p:cNvPr id="6" name="Oval 5"/>
          <p:cNvSpPr/>
          <p:nvPr/>
        </p:nvSpPr>
        <p:spPr>
          <a:xfrm flipV="1">
            <a:off x="4237073" y="5171626"/>
            <a:ext cx="1482528" cy="103544"/>
          </a:xfrm>
          <a:prstGeom prst="ellipse">
            <a:avLst/>
          </a:prstGeom>
          <a:solidFill>
            <a:schemeClr val="tx1">
              <a:lumMod val="85000"/>
              <a:lumOff val="15000"/>
            </a:schemeClr>
          </a:solidFill>
          <a:ln>
            <a:noFill/>
          </a:ln>
          <a:effectLst>
            <a:glow rad="63500">
              <a:schemeClr val="tx1">
                <a:alpha val="5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4098" name="Picture 2" descr="F:\F1, 2014-15\Space images\yelloplanet.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48509" flipV="1">
            <a:off x="6580188" y="-304800"/>
            <a:ext cx="1728787"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20"/>
          <p:cNvSpPr/>
          <p:nvPr/>
        </p:nvSpPr>
        <p:spPr>
          <a:xfrm flipV="1">
            <a:off x="318996" y="4259307"/>
            <a:ext cx="1221581" cy="63599"/>
          </a:xfrm>
          <a:prstGeom prst="ellipse">
            <a:avLst/>
          </a:prstGeom>
          <a:solidFill>
            <a:schemeClr val="tx1">
              <a:lumMod val="85000"/>
              <a:lumOff val="15000"/>
            </a:schemeClr>
          </a:solidFill>
          <a:ln>
            <a:noFill/>
          </a:ln>
          <a:effectLst>
            <a:glow rad="63500">
              <a:schemeClr val="tx1">
                <a:alpha val="5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5122" name="Picture 2" descr="F:\F1, 2014-15\Space images\94pZ4.gif"/>
          <p:cNvPicPr>
            <a:picLocks noChangeAspect="1" noChangeArrowheads="1" noCrop="1"/>
          </p:cNvPicPr>
          <p:nvPr/>
        </p:nvPicPr>
        <p:blipFill>
          <a:blip r:embed="rId7"/>
          <a:srcRect/>
          <a:stretch>
            <a:fillRect/>
          </a:stretch>
        </p:blipFill>
        <p:spPr bwMode="auto">
          <a:xfrm rot="21108023">
            <a:off x="1290638" y="3325813"/>
            <a:ext cx="696912" cy="798512"/>
          </a:xfrm>
          <a:prstGeom prst="rect">
            <a:avLst/>
          </a:prstGeom>
          <a:noFill/>
          <a:effectLst>
            <a:outerShdw blurRad="139700" dir="8100000" sy="-23000" kx="800400" algn="br" rotWithShape="0">
              <a:prstClr val="black">
                <a:alpha val="79000"/>
              </a:prstClr>
            </a:outerShdw>
          </a:effectLst>
        </p:spPr>
      </p:pic>
      <p:sp>
        <p:nvSpPr>
          <p:cNvPr id="10" name="Oval 9"/>
          <p:cNvSpPr/>
          <p:nvPr/>
        </p:nvSpPr>
        <p:spPr>
          <a:xfrm flipV="1">
            <a:off x="2526932" y="5371512"/>
            <a:ext cx="2431835" cy="322686"/>
          </a:xfrm>
          <a:prstGeom prst="ellipse">
            <a:avLst/>
          </a:prstGeom>
          <a:solidFill>
            <a:schemeClr val="tx1">
              <a:lumMod val="85000"/>
              <a:lumOff val="15000"/>
              <a:alpha val="7000"/>
            </a:schemeClr>
          </a:solidFill>
          <a:ln>
            <a:noFill/>
          </a:ln>
          <a:effectLst>
            <a:glow rad="63500">
              <a:schemeClr val="tx1">
                <a:alpha val="59000"/>
              </a:schemeClr>
            </a:glow>
            <a:outerShdw blurRad="215900" dist="50800" dir="5400000" algn="ctr" rotWithShape="0">
              <a:srgbClr val="000000">
                <a:alpha val="9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8691" name="Picture 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451100" y="2474913"/>
            <a:ext cx="3557588" cy="355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F:\F1, 2014-15\Space images\3d_animasi_alien_walking_anima.gif"/>
          <p:cNvPicPr>
            <a:picLocks noChangeAspect="1" noChangeArrowheads="1" noCrop="1"/>
          </p:cNvPicPr>
          <p:nvPr/>
        </p:nvPicPr>
        <p:blipFill>
          <a:blip r:embed="rId9" cstate="print"/>
          <a:srcRect/>
          <a:stretch>
            <a:fillRect/>
          </a:stretch>
        </p:blipFill>
        <p:spPr bwMode="auto">
          <a:xfrm>
            <a:off x="534409" y="3724505"/>
            <a:ext cx="582733" cy="587034"/>
          </a:xfrm>
          <a:prstGeom prst="rect">
            <a:avLst/>
          </a:prstGeom>
          <a:noFill/>
          <a:effectLst>
            <a:innerShdw blurRad="114300">
              <a:prstClr val="black"/>
            </a:innerShdw>
          </a:effectLst>
        </p:spPr>
      </p:pic>
      <p:pic>
        <p:nvPicPr>
          <p:cNvPr id="16" name="Picture 3" descr="F:\F1, 2014-15\Space images\3d_animasi_alien_walking_anima.gif"/>
          <p:cNvPicPr>
            <a:picLocks noChangeAspect="1" noChangeArrowheads="1" noCrop="1"/>
          </p:cNvPicPr>
          <p:nvPr/>
        </p:nvPicPr>
        <p:blipFill>
          <a:blip r:embed="rId10" cstate="print"/>
          <a:srcRect/>
          <a:stretch>
            <a:fillRect/>
          </a:stretch>
        </p:blipFill>
        <p:spPr bwMode="auto">
          <a:xfrm>
            <a:off x="371871" y="3724505"/>
            <a:ext cx="557916" cy="562033"/>
          </a:xfrm>
          <a:prstGeom prst="rect">
            <a:avLst/>
          </a:prstGeom>
          <a:noFill/>
          <a:effectLst>
            <a:innerShdw blurRad="114300">
              <a:prstClr val="black"/>
            </a:innerShdw>
          </a:effectLst>
        </p:spPr>
      </p:pic>
      <p:pic>
        <p:nvPicPr>
          <p:cNvPr id="14" name="Picture 3" descr="F:\F1, 2014-15\Space images\3d_animasi_alien_walking_anima.gif"/>
          <p:cNvPicPr>
            <a:picLocks noChangeAspect="1" noChangeArrowheads="1" noCrop="1"/>
          </p:cNvPicPr>
          <p:nvPr/>
        </p:nvPicPr>
        <p:blipFill>
          <a:blip r:embed="rId11"/>
          <a:srcRect/>
          <a:stretch>
            <a:fillRect/>
          </a:stretch>
        </p:blipFill>
        <p:spPr bwMode="auto">
          <a:xfrm flipH="1">
            <a:off x="5279763" y="2873867"/>
            <a:ext cx="3113520" cy="3136498"/>
          </a:xfrm>
          <a:prstGeom prst="rect">
            <a:avLst/>
          </a:prstGeom>
          <a:noFill/>
          <a:effectLst>
            <a:innerShdw blurRad="114300">
              <a:prstClr val="black"/>
            </a:innerShdw>
          </a:effectLst>
        </p:spPr>
      </p:pic>
      <p:sp>
        <p:nvSpPr>
          <p:cNvPr id="22" name="TextBox 21"/>
          <p:cNvSpPr txBox="1"/>
          <p:nvPr/>
        </p:nvSpPr>
        <p:spPr>
          <a:xfrm>
            <a:off x="2284413" y="1520825"/>
            <a:ext cx="5160962" cy="830263"/>
          </a:xfrm>
          <a:prstGeom prst="rect">
            <a:avLst/>
          </a:prstGeom>
          <a:solidFill>
            <a:schemeClr val="tx1">
              <a:alpha val="10000"/>
            </a:schemeClr>
          </a:solidFill>
        </p:spPr>
        <p:txBody>
          <a:bodyPr>
            <a:spAutoFit/>
          </a:bodyPr>
          <a:lstStyle/>
          <a:p>
            <a:pP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The aliens and their robot surrounded Spiff’s rocket.</a:t>
            </a:r>
          </a:p>
        </p:txBody>
      </p:sp>
      <p:pic>
        <p:nvPicPr>
          <p:cNvPr id="23" name="Picture 2" descr="F:\F1, 2014-15\Space images\xigRBg5iA.png"/>
          <p:cNvPicPr>
            <a:picLocks noChangeAspect="1" noChangeArrowheads="1"/>
          </p:cNvPicPr>
          <p:nvPr/>
        </p:nvPicPr>
        <p:blipFill rotWithShape="1">
          <a:blip r:embed="rId12" cstate="print"/>
          <a:srcRect l="32104" t="5853" r="43379" b="69049"/>
          <a:stretch/>
        </p:blipFill>
        <p:spPr bwMode="auto">
          <a:xfrm rot="612417">
            <a:off x="3343401" y="3019473"/>
            <a:ext cx="566576" cy="579990"/>
          </a:xfrm>
          <a:prstGeom prst="ellipse">
            <a:avLst/>
          </a:prstGeom>
          <a:noFill/>
          <a:effectLst>
            <a:innerShdw blurRad="254000" dist="50800" dir="2700000">
              <a:prstClr val="black">
                <a:alpha val="92000"/>
              </a:prstClr>
            </a:innerShdw>
          </a:effectLst>
        </p:spPr>
      </p:pic>
      <p:sp>
        <p:nvSpPr>
          <p:cNvPr id="24" name="Explosion 2 23"/>
          <p:cNvSpPr/>
          <p:nvPr/>
        </p:nvSpPr>
        <p:spPr>
          <a:xfrm>
            <a:off x="968375" y="3741738"/>
            <a:ext cx="250825" cy="312737"/>
          </a:xfrm>
          <a:prstGeom prst="irregularSeal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5" name="TextBox 24"/>
          <p:cNvSpPr txBox="1"/>
          <p:nvPr/>
        </p:nvSpPr>
        <p:spPr>
          <a:xfrm>
            <a:off x="1524000" y="5864225"/>
            <a:ext cx="3840163" cy="831850"/>
          </a:xfrm>
          <a:prstGeom prst="rect">
            <a:avLst/>
          </a:prstGeom>
          <a:solidFill>
            <a:schemeClr val="tx1">
              <a:alpha val="10000"/>
            </a:schemeClr>
          </a:solidFill>
        </p:spPr>
        <p:txBody>
          <a:bodyPr>
            <a:spAutoFit/>
          </a:bodyPr>
          <a:lstStyle/>
          <a:p>
            <a:pP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Spiff was puzzled.              What were they doing?</a:t>
            </a:r>
          </a:p>
        </p:txBody>
      </p:sp>
      <p:pic>
        <p:nvPicPr>
          <p:cNvPr id="26" name="Picture 3" descr="F:\F1, 2014-15\Space images\3d_animasi_alien_walking_anima.gif"/>
          <p:cNvPicPr>
            <a:picLocks noChangeAspect="1" noChangeArrowheads="1" noCrop="1"/>
          </p:cNvPicPr>
          <p:nvPr/>
        </p:nvPicPr>
        <p:blipFill>
          <a:blip r:embed="rId13" cstate="print"/>
          <a:srcRect/>
          <a:stretch>
            <a:fillRect/>
          </a:stretch>
        </p:blipFill>
        <p:spPr bwMode="auto">
          <a:xfrm flipH="1">
            <a:off x="1077964" y="3627014"/>
            <a:ext cx="530080" cy="533993"/>
          </a:xfrm>
          <a:prstGeom prst="rect">
            <a:avLst/>
          </a:prstGeom>
          <a:noFill/>
          <a:effectLst>
            <a:innerShdw blurRad="114300">
              <a:prstClr val="black"/>
            </a:innerShdw>
          </a:effectLst>
        </p:spPr>
      </p:pic>
      <p:pic>
        <p:nvPicPr>
          <p:cNvPr id="20" name="Picture 3" descr="F:\F1, 2014-15\Space images\3d_animasi_alien_walking_anima.gif"/>
          <p:cNvPicPr>
            <a:picLocks noChangeAspect="1" noChangeArrowheads="1" noCrop="1"/>
          </p:cNvPicPr>
          <p:nvPr/>
        </p:nvPicPr>
        <p:blipFill>
          <a:blip r:embed="rId14" cstate="print"/>
          <a:srcRect/>
          <a:stretch>
            <a:fillRect/>
          </a:stretch>
        </p:blipFill>
        <p:spPr bwMode="auto">
          <a:xfrm flipH="1">
            <a:off x="825775" y="3667339"/>
            <a:ext cx="697254" cy="702400"/>
          </a:xfrm>
          <a:prstGeom prst="rect">
            <a:avLst/>
          </a:prstGeom>
          <a:noFill/>
          <a:effectLst>
            <a:innerShdw blurRad="114300">
              <a:prstClr val="black"/>
            </a:innerShdw>
          </a:effectLst>
        </p:spPr>
      </p:pic>
      <p:pic>
        <p:nvPicPr>
          <p:cNvPr id="19" name="Picture 3" descr="F:\F1, 2014-15\Space images\3d_animasi_alien_walking_anima.gif"/>
          <p:cNvPicPr>
            <a:picLocks noChangeAspect="1" noChangeArrowheads="1" noCrop="1"/>
          </p:cNvPicPr>
          <p:nvPr/>
        </p:nvPicPr>
        <p:blipFill>
          <a:blip r:embed="rId15" cstate="print"/>
          <a:srcRect/>
          <a:stretch>
            <a:fillRect/>
          </a:stretch>
        </p:blipFill>
        <p:spPr bwMode="auto">
          <a:xfrm>
            <a:off x="679769" y="3623835"/>
            <a:ext cx="750220" cy="755757"/>
          </a:xfrm>
          <a:prstGeom prst="rect">
            <a:avLst/>
          </a:prstGeom>
          <a:noFill/>
          <a:effectLst>
            <a:innerShdw blurRad="114300">
              <a:prstClr val="black"/>
            </a:innerShdw>
          </a:effectLst>
        </p:spPr>
      </p:pic>
      <p:pic>
        <p:nvPicPr>
          <p:cNvPr id="13" name="Picture 3" descr="F:\F1, 2014-15\Space images\3d_animasi_alien_walking_anima.gif"/>
          <p:cNvPicPr>
            <a:picLocks noChangeAspect="1" noChangeArrowheads="1" noCrop="1"/>
          </p:cNvPicPr>
          <p:nvPr/>
        </p:nvPicPr>
        <p:blipFill>
          <a:blip r:embed="rId11"/>
          <a:srcRect/>
          <a:stretch>
            <a:fillRect/>
          </a:stretch>
        </p:blipFill>
        <p:spPr bwMode="auto">
          <a:xfrm flipH="1">
            <a:off x="5615570" y="3012919"/>
            <a:ext cx="3658914" cy="3685918"/>
          </a:xfrm>
          <a:prstGeom prst="rect">
            <a:avLst/>
          </a:prstGeom>
          <a:noFill/>
          <a:effectLst>
            <a:innerShdw blurRad="114300">
              <a:prstClr val="black"/>
            </a:innerShdw>
          </a:effectLst>
        </p:spPr>
      </p:pic>
      <p:pic>
        <p:nvPicPr>
          <p:cNvPr id="28" name="Picture 2" descr="http://www.atias-design.com/images/cloud.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3213" y="2478088"/>
            <a:ext cx="221932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 descr="http://www.atias-design.com/images/cloud.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471613" y="2898775"/>
            <a:ext cx="2708276"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http://www.atias-design.com/images/cloud.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6250" y="3463925"/>
            <a:ext cx="2708275"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Metal Clang-SoundBible.com-19572601.wav">
            <a:hlinkClick r:id="" action="ppaction://media"/>
          </p:cNvPr>
          <p:cNvPicPr>
            <a:picLocks noRot="1" noChangeAspect="1"/>
          </p:cNvPicPr>
          <p:nvPr>
            <a:audioFile r:link="rId1"/>
          </p:nvPr>
        </p:nvPicPr>
        <p:blipFill>
          <a:blip r:embed="rId18">
            <a:extLst>
              <a:ext uri="{28A0092B-C50C-407E-A947-70E740481C1C}">
                <a14:useLocalDpi xmlns:a14="http://schemas.microsoft.com/office/drawing/2010/main" val="0"/>
              </a:ext>
            </a:extLst>
          </a:blip>
          <a:srcRect/>
          <a:stretch>
            <a:fillRect/>
          </a:stretch>
        </p:blipFill>
        <p:spPr bwMode="auto">
          <a:xfrm>
            <a:off x="8683625" y="62753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liens_talking2_wav.mp3">
            <a:hlinkClick r:id="" action="ppaction://media"/>
          </p:cNvPr>
          <p:cNvPicPr>
            <a:picLocks noRot="1" noChangeAspect="1"/>
          </p:cNvPicPr>
          <p:nvPr>
            <a:audioFile r:link="rId1"/>
          </p:nvPr>
        </p:nvPicPr>
        <p:blipFill>
          <a:blip r:embed="rId18">
            <a:extLst>
              <a:ext uri="{28A0092B-C50C-407E-A947-70E740481C1C}">
                <a14:useLocalDpi xmlns:a14="http://schemas.microsoft.com/office/drawing/2010/main" val="0"/>
              </a:ext>
            </a:extLst>
          </a:blip>
          <a:srcRect/>
          <a:stretch>
            <a:fillRect/>
          </a:stretch>
        </p:blipFill>
        <p:spPr bwMode="auto">
          <a:xfrm>
            <a:off x="8710613" y="62928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Metal Clang.wav">
            <a:hlinkClick r:id="" action="ppaction://media"/>
          </p:cNvPr>
          <p:cNvPicPr>
            <a:picLocks noRot="1" noChangeAspect="1"/>
          </p:cNvPicPr>
          <p:nvPr>
            <a:audioFile r:link="rId1"/>
          </p:nvPr>
        </p:nvPicPr>
        <p:blipFill>
          <a:blip r:embed="rId18">
            <a:extLst>
              <a:ext uri="{28A0092B-C50C-407E-A947-70E740481C1C}">
                <a14:useLocalDpi xmlns:a14="http://schemas.microsoft.com/office/drawing/2010/main" val="0"/>
              </a:ext>
            </a:extLst>
          </a:blip>
          <a:srcRect/>
          <a:stretch>
            <a:fillRect/>
          </a:stretch>
        </p:blipFill>
        <p:spPr bwMode="auto">
          <a:xfrm>
            <a:off x="8694738" y="63039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withEffect">
                                  <p:stCondLst>
                                    <p:cond delay="0"/>
                                  </p:stCondLst>
                                  <p:childTnLst>
                                    <p:animMotion origin="layout" path="M -2.77778E-6 1.49861E-6 L -0.08073 1.49861E-6 " pathEditMode="relative" rAng="0" ptsTypes="AA">
                                      <p:cBhvr>
                                        <p:cTn id="6" dur="10000" fill="hold"/>
                                        <p:tgtEl>
                                          <p:spTgt spid="4098"/>
                                        </p:tgtEl>
                                        <p:attrNameLst>
                                          <p:attrName>ppt_x</p:attrName>
                                          <p:attrName>ppt_y</p:attrName>
                                        </p:attrNameLst>
                                      </p:cBhvr>
                                      <p:rCtr x="-404500" y="0"/>
                                    </p:animMotion>
                                  </p:childTnLst>
                                </p:cTn>
                              </p:par>
                              <p:par>
                                <p:cTn id="7" presetID="1" presetClass="mediacall" presetSubtype="0" fill="hold" nodeType="withEffect">
                                  <p:stCondLst>
                                    <p:cond delay="500"/>
                                  </p:stCondLst>
                                  <p:childTnLst>
                                    <p:cmd type="call" cmd="playFrom(0.0)">
                                      <p:cBhvr>
                                        <p:cTn id="8" dur="297" fill="hold"/>
                                        <p:tgtEl>
                                          <p:spTgt spid="7"/>
                                        </p:tgtEl>
                                      </p:cBhvr>
                                    </p:cmd>
                                  </p:childTnLst>
                                </p:cTn>
                              </p:par>
                              <p:par>
                                <p:cTn id="9" presetID="1" presetClass="mediacall" presetSubtype="0" fill="hold" nodeType="withEffect">
                                  <p:stCondLst>
                                    <p:cond delay="0"/>
                                  </p:stCondLst>
                                  <p:childTnLst>
                                    <p:cmd type="call" cmd="playFrom(0.0)">
                                      <p:cBhvr>
                                        <p:cTn id="10" dur="3560" fill="hold"/>
                                        <p:tgtEl>
                                          <p:spTgt spid="5"/>
                                        </p:tgtEl>
                                      </p:cBhvr>
                                    </p:cmd>
                                  </p:childTnLst>
                                </p:cTn>
                              </p:par>
                              <p:par>
                                <p:cTn id="11" presetID="32" presetClass="emph" presetSubtype="0" repeatCount="10000" fill="hold" nodeType="withEffect">
                                  <p:stCondLst>
                                    <p:cond delay="0"/>
                                  </p:stCondLst>
                                  <p:childTnLst>
                                    <p:animRot by="120000">
                                      <p:cBhvr>
                                        <p:cTn id="12" dur="1" fill="hold">
                                          <p:stCondLst>
                                            <p:cond delay="0"/>
                                          </p:stCondLst>
                                        </p:cTn>
                                        <p:tgtEl>
                                          <p:spTgt spid="5122"/>
                                        </p:tgtEl>
                                        <p:attrNameLst>
                                          <p:attrName>r</p:attrName>
                                        </p:attrNameLst>
                                      </p:cBhvr>
                                    </p:animRot>
                                    <p:animRot by="-240000">
                                      <p:cBhvr>
                                        <p:cTn id="13" dur="2" fill="hold">
                                          <p:stCondLst>
                                            <p:cond delay="197"/>
                                          </p:stCondLst>
                                        </p:cTn>
                                        <p:tgtEl>
                                          <p:spTgt spid="5122"/>
                                        </p:tgtEl>
                                        <p:attrNameLst>
                                          <p:attrName>r</p:attrName>
                                        </p:attrNameLst>
                                      </p:cBhvr>
                                    </p:animRot>
                                    <p:animRot by="240000">
                                      <p:cBhvr>
                                        <p:cTn id="14" dur="2" fill="hold">
                                          <p:stCondLst>
                                            <p:cond delay="394"/>
                                          </p:stCondLst>
                                        </p:cTn>
                                        <p:tgtEl>
                                          <p:spTgt spid="5122"/>
                                        </p:tgtEl>
                                        <p:attrNameLst>
                                          <p:attrName>r</p:attrName>
                                        </p:attrNameLst>
                                      </p:cBhvr>
                                    </p:animRot>
                                    <p:animRot by="-240000">
                                      <p:cBhvr>
                                        <p:cTn id="15" dur="2" fill="hold">
                                          <p:stCondLst>
                                            <p:cond delay="590"/>
                                          </p:stCondLst>
                                        </p:cTn>
                                        <p:tgtEl>
                                          <p:spTgt spid="5122"/>
                                        </p:tgtEl>
                                        <p:attrNameLst>
                                          <p:attrName>r</p:attrName>
                                        </p:attrNameLst>
                                      </p:cBhvr>
                                    </p:animRot>
                                    <p:animRot by="120000">
                                      <p:cBhvr>
                                        <p:cTn id="16" dur="2" fill="hold">
                                          <p:stCondLst>
                                            <p:cond delay="999"/>
                                          </p:stCondLst>
                                        </p:cTn>
                                        <p:tgtEl>
                                          <p:spTgt spid="5122"/>
                                        </p:tgtEl>
                                        <p:attrNameLst>
                                          <p:attrName>r</p:attrName>
                                        </p:attrNameLst>
                                      </p:cBhvr>
                                    </p:animRot>
                                  </p:childTnLst>
                                </p:cTn>
                              </p:par>
                              <p:par>
                                <p:cTn id="17" presetID="10"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3500"/>
                                        <p:tgtEl>
                                          <p:spTgt spid="28"/>
                                        </p:tgtEl>
                                      </p:cBhvr>
                                    </p:animEffect>
                                  </p:childTnLst>
                                </p:cTn>
                              </p:par>
                              <p:par>
                                <p:cTn id="20" presetID="10" presetClass="entr" presetSubtype="0" fill="hold" nodeType="withEffect">
                                  <p:stCondLst>
                                    <p:cond delay="300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3500"/>
                                        <p:tgtEl>
                                          <p:spTgt spid="27"/>
                                        </p:tgtEl>
                                      </p:cBhvr>
                                    </p:animEffect>
                                  </p:childTnLst>
                                </p:cTn>
                              </p:par>
                              <p:par>
                                <p:cTn id="23" presetID="10" presetClass="entr" presetSubtype="0" fill="hold" nodeType="withEffect">
                                  <p:stCondLst>
                                    <p:cond delay="300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3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41509">
                <p:cTn id="26" repeatCount="indefinite" fill="hold" display="0">
                  <p:stCondLst>
                    <p:cond delay="indefinite"/>
                  </p:stCondLst>
                  <p:endCondLst>
                    <p:cond evt="onStopAudio" delay="0">
                      <p:tgtEl>
                        <p:sldTgt/>
                      </p:tgtEl>
                    </p:cond>
                  </p:endCondLst>
                </p:cTn>
                <p:tgtEl>
                  <p:spTgt spid="2"/>
                </p:tgtEl>
              </p:cMediaNode>
            </p:audio>
            <p:audio>
              <p:cMediaNode vol="39623">
                <p:cTn id="27" repeatCount="indefinite" fill="hold" display="0">
                  <p:stCondLst>
                    <p:cond delay="indefinite"/>
                  </p:stCondLst>
                  <p:endCondLst>
                    <p:cond evt="onStopAudio" delay="0">
                      <p:tgtEl>
                        <p:sldTgt/>
                      </p:tgtEl>
                    </p:cond>
                  </p:endCondLst>
                </p:cTn>
                <p:tgtEl>
                  <p:spTgt spid="5"/>
                </p:tgtEl>
              </p:cMediaNode>
            </p:audio>
            <p:audio>
              <p:cMediaNode vol="45283">
                <p:cTn id="28"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F1, 2014-15\Space images\surface-moon-vector-illustration-201704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747713"/>
            <a:ext cx="10252075" cy="799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descr="F:\F1, 2014-15\Space images\ufo2.png"/>
          <p:cNvPicPr>
            <a:picLocks noChangeAspect="1" noChangeArrowheads="1"/>
          </p:cNvPicPr>
          <p:nvPr/>
        </p:nvPicPr>
        <p:blipFill>
          <a:blip r:embed="rId4"/>
          <a:srcRect/>
          <a:stretch>
            <a:fillRect/>
          </a:stretch>
        </p:blipFill>
        <p:spPr bwMode="auto">
          <a:xfrm>
            <a:off x="4499992" y="1686260"/>
            <a:ext cx="5482149" cy="2601584"/>
          </a:xfrm>
          <a:prstGeom prst="rect">
            <a:avLst/>
          </a:prstGeom>
          <a:noFill/>
          <a:effectLst>
            <a:glow rad="203200">
              <a:srgbClr val="66FF33">
                <a:alpha val="51765"/>
              </a:srgbClr>
            </a:glow>
            <a:outerShdw blurRad="139700" dist="12700" dir="2700000" sy="-23000" kx="-800400" algn="bl" rotWithShape="0">
              <a:prstClr val="black">
                <a:alpha val="86000"/>
              </a:prstClr>
            </a:outerShdw>
          </a:effectLst>
        </p:spPr>
      </p:pic>
      <p:sp>
        <p:nvSpPr>
          <p:cNvPr id="4" name="Oval 3"/>
          <p:cNvSpPr/>
          <p:nvPr/>
        </p:nvSpPr>
        <p:spPr>
          <a:xfrm flipV="1">
            <a:off x="-206762" y="3994270"/>
            <a:ext cx="1366716" cy="45719"/>
          </a:xfrm>
          <a:prstGeom prst="ellipse">
            <a:avLst/>
          </a:prstGeom>
          <a:solidFill>
            <a:schemeClr val="tx1">
              <a:lumMod val="85000"/>
              <a:lumOff val="15000"/>
            </a:schemeClr>
          </a:solidFill>
          <a:ln>
            <a:noFill/>
          </a:ln>
          <a:effectLst>
            <a:glow rad="63500">
              <a:schemeClr val="tx1">
                <a:alpha val="59000"/>
              </a:schemeClr>
            </a:glow>
            <a:outerShdw blurRad="25400" dist="50800" dir="5400000" sx="108000" sy="108000" algn="ctr" rotWithShape="0">
              <a:srgbClr val="000000">
                <a:alpha val="5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 name="Picture 2" descr="F:\F1, 2014-15\Space images\tintin_moon_rocket.gif"/>
          <p:cNvPicPr>
            <a:picLocks noChangeAspect="1" noChangeArrowheads="1"/>
          </p:cNvPicPr>
          <p:nvPr/>
        </p:nvPicPr>
        <p:blipFill>
          <a:blip r:embed="rId5"/>
          <a:srcRect/>
          <a:stretch>
            <a:fillRect/>
          </a:stretch>
        </p:blipFill>
        <p:spPr bwMode="auto">
          <a:xfrm rot="16200000">
            <a:off x="-747008" y="2241901"/>
            <a:ext cx="2512670" cy="1134889"/>
          </a:xfrm>
          <a:prstGeom prst="rect">
            <a:avLst/>
          </a:prstGeom>
          <a:noFill/>
          <a:effectLst>
            <a:innerShdw blurRad="342900">
              <a:prstClr val="black"/>
            </a:innerShdw>
          </a:effectLst>
        </p:spPr>
      </p:pic>
      <p:sp>
        <p:nvSpPr>
          <p:cNvPr id="6" name="Oval 5"/>
          <p:cNvSpPr/>
          <p:nvPr/>
        </p:nvSpPr>
        <p:spPr>
          <a:xfrm flipV="1">
            <a:off x="4177381" y="5193076"/>
            <a:ext cx="1482528" cy="103544"/>
          </a:xfrm>
          <a:prstGeom prst="ellipse">
            <a:avLst/>
          </a:prstGeom>
          <a:solidFill>
            <a:schemeClr val="tx1">
              <a:lumMod val="85000"/>
              <a:lumOff val="15000"/>
            </a:schemeClr>
          </a:solidFill>
          <a:ln>
            <a:noFill/>
          </a:ln>
          <a:effectLst>
            <a:glow rad="63500">
              <a:schemeClr val="tx1">
                <a:alpha val="5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4098" name="Picture 2" descr="F:\F1, 2014-15\Space images\yelloplanet.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48509" flipV="1">
            <a:off x="5913438" y="-373063"/>
            <a:ext cx="17272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20"/>
          <p:cNvSpPr/>
          <p:nvPr/>
        </p:nvSpPr>
        <p:spPr>
          <a:xfrm flipV="1">
            <a:off x="259304" y="4297590"/>
            <a:ext cx="1567694" cy="46765"/>
          </a:xfrm>
          <a:prstGeom prst="ellipse">
            <a:avLst/>
          </a:prstGeom>
          <a:solidFill>
            <a:schemeClr val="tx1">
              <a:lumMod val="85000"/>
              <a:lumOff val="15000"/>
            </a:schemeClr>
          </a:solidFill>
          <a:ln>
            <a:noFill/>
          </a:ln>
          <a:effectLst>
            <a:glow rad="63500">
              <a:schemeClr val="tx1">
                <a:alpha val="5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5122" name="Picture 2" descr="F:\F1, 2014-15\Space images\94pZ4.gif"/>
          <p:cNvPicPr>
            <a:picLocks noChangeAspect="1" noChangeArrowheads="1" noCrop="1"/>
          </p:cNvPicPr>
          <p:nvPr/>
        </p:nvPicPr>
        <p:blipFill>
          <a:blip r:embed="rId7"/>
          <a:srcRect/>
          <a:stretch>
            <a:fillRect/>
          </a:stretch>
        </p:blipFill>
        <p:spPr bwMode="auto">
          <a:xfrm rot="491977" flipH="1">
            <a:off x="1763713" y="3105150"/>
            <a:ext cx="698500" cy="798513"/>
          </a:xfrm>
          <a:prstGeom prst="rect">
            <a:avLst/>
          </a:prstGeom>
          <a:noFill/>
          <a:effectLst>
            <a:outerShdw blurRad="139700" dir="8100000" sy="-23000" kx="800400" algn="br" rotWithShape="0">
              <a:prstClr val="black">
                <a:alpha val="79000"/>
              </a:prstClr>
            </a:outerShdw>
          </a:effectLst>
        </p:spPr>
      </p:pic>
      <p:sp>
        <p:nvSpPr>
          <p:cNvPr id="10" name="Oval 9"/>
          <p:cNvSpPr/>
          <p:nvPr/>
        </p:nvSpPr>
        <p:spPr>
          <a:xfrm flipV="1">
            <a:off x="2467240" y="5392962"/>
            <a:ext cx="2431835" cy="322686"/>
          </a:xfrm>
          <a:prstGeom prst="ellipse">
            <a:avLst/>
          </a:prstGeom>
          <a:solidFill>
            <a:schemeClr val="tx1">
              <a:lumMod val="85000"/>
              <a:lumOff val="15000"/>
              <a:alpha val="7000"/>
            </a:schemeClr>
          </a:solidFill>
          <a:ln>
            <a:noFill/>
          </a:ln>
          <a:effectLst>
            <a:glow rad="63500">
              <a:schemeClr val="tx1">
                <a:alpha val="59000"/>
              </a:schemeClr>
            </a:glow>
            <a:outerShdw blurRad="215900" dist="50800" dir="5400000" algn="ctr" rotWithShape="0">
              <a:srgbClr val="000000">
                <a:alpha val="9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29715" name="Picture 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2392363" y="2495550"/>
            <a:ext cx="3557587" cy="355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descr="F:\F1, 2014-15\Space images\3d_animasi_alien_walking_anima.gif"/>
          <p:cNvPicPr>
            <a:picLocks noChangeAspect="1" noChangeArrowheads="1" noCrop="1"/>
          </p:cNvPicPr>
          <p:nvPr/>
        </p:nvPicPr>
        <p:blipFill>
          <a:blip r:embed="rId9" cstate="print"/>
          <a:srcRect/>
          <a:stretch>
            <a:fillRect/>
          </a:stretch>
        </p:blipFill>
        <p:spPr bwMode="auto">
          <a:xfrm>
            <a:off x="371379" y="3725640"/>
            <a:ext cx="582733" cy="587034"/>
          </a:xfrm>
          <a:prstGeom prst="rect">
            <a:avLst/>
          </a:prstGeom>
          <a:noFill/>
          <a:effectLst>
            <a:innerShdw blurRad="114300">
              <a:prstClr val="black"/>
            </a:innerShdw>
          </a:effectLst>
        </p:spPr>
      </p:pic>
      <p:pic>
        <p:nvPicPr>
          <p:cNvPr id="16" name="Picture 3" descr="F:\F1, 2014-15\Space images\3d_animasi_alien_walking_anima.gif"/>
          <p:cNvPicPr>
            <a:picLocks noChangeAspect="1" noChangeArrowheads="1" noCrop="1"/>
          </p:cNvPicPr>
          <p:nvPr/>
        </p:nvPicPr>
        <p:blipFill>
          <a:blip r:embed="rId10" cstate="print"/>
          <a:srcRect/>
          <a:stretch>
            <a:fillRect/>
          </a:stretch>
        </p:blipFill>
        <p:spPr bwMode="auto">
          <a:xfrm>
            <a:off x="71926" y="3794958"/>
            <a:ext cx="557916" cy="562033"/>
          </a:xfrm>
          <a:prstGeom prst="rect">
            <a:avLst/>
          </a:prstGeom>
          <a:noFill/>
          <a:effectLst>
            <a:innerShdw blurRad="114300">
              <a:prstClr val="black"/>
            </a:innerShdw>
          </a:effectLst>
        </p:spPr>
      </p:pic>
      <p:pic>
        <p:nvPicPr>
          <p:cNvPr id="14" name="Picture 3" descr="F:\F1, 2014-15\Space images\3d_animasi_alien_walking_anima.gif"/>
          <p:cNvPicPr>
            <a:picLocks noChangeAspect="1" noChangeArrowheads="1" noCrop="1"/>
          </p:cNvPicPr>
          <p:nvPr/>
        </p:nvPicPr>
        <p:blipFill>
          <a:blip r:embed="rId11"/>
          <a:srcRect/>
          <a:stretch>
            <a:fillRect/>
          </a:stretch>
        </p:blipFill>
        <p:spPr bwMode="auto">
          <a:xfrm>
            <a:off x="4899075" y="2913863"/>
            <a:ext cx="2950646" cy="2972422"/>
          </a:xfrm>
          <a:prstGeom prst="rect">
            <a:avLst/>
          </a:prstGeom>
          <a:noFill/>
          <a:effectLst>
            <a:innerShdw blurRad="114300">
              <a:prstClr val="black"/>
            </a:innerShdw>
          </a:effectLst>
        </p:spPr>
      </p:pic>
      <p:sp>
        <p:nvSpPr>
          <p:cNvPr id="22" name="TextBox 21"/>
          <p:cNvSpPr txBox="1"/>
          <p:nvPr/>
        </p:nvSpPr>
        <p:spPr>
          <a:xfrm>
            <a:off x="1449388" y="1541463"/>
            <a:ext cx="5160962" cy="1384300"/>
          </a:xfrm>
          <a:prstGeom prst="rect">
            <a:avLst/>
          </a:prstGeom>
          <a:solidFill>
            <a:schemeClr val="tx1">
              <a:alpha val="10000"/>
            </a:schemeClr>
          </a:solidFill>
        </p:spPr>
        <p:txBody>
          <a:bodyPr>
            <a:spAutoFit/>
          </a:bodyPr>
          <a:lstStyle/>
          <a:p>
            <a:pPr eaLnBrk="1" fontAlgn="auto" hangingPunct="1">
              <a:spcBef>
                <a:spcPts val="0"/>
              </a:spcBef>
              <a:spcAft>
                <a:spcPts val="0"/>
              </a:spcAft>
              <a:defRPr/>
            </a:pPr>
            <a:r>
              <a:rPr lang="en-GB" sz="28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The aliens and the robot moved away from the space rocket.</a:t>
            </a:r>
          </a:p>
        </p:txBody>
      </p:sp>
      <p:pic>
        <p:nvPicPr>
          <p:cNvPr id="23" name="Picture 2" descr="F:\F1, 2014-15\Space images\xigRBg5iA.png"/>
          <p:cNvPicPr>
            <a:picLocks noChangeAspect="1" noChangeArrowheads="1"/>
          </p:cNvPicPr>
          <p:nvPr/>
        </p:nvPicPr>
        <p:blipFill rotWithShape="1">
          <a:blip r:embed="rId12" cstate="print"/>
          <a:srcRect l="32104" t="5853" r="43379" b="69049"/>
          <a:stretch/>
        </p:blipFill>
        <p:spPr bwMode="auto">
          <a:xfrm rot="612417">
            <a:off x="3283709" y="3040923"/>
            <a:ext cx="566576" cy="579990"/>
          </a:xfrm>
          <a:prstGeom prst="ellipse">
            <a:avLst/>
          </a:prstGeom>
          <a:noFill/>
          <a:effectLst>
            <a:innerShdw blurRad="254000" dist="50800" dir="2700000">
              <a:prstClr val="black">
                <a:alpha val="92000"/>
              </a:prstClr>
            </a:innerShdw>
          </a:effectLst>
        </p:spPr>
      </p:pic>
      <p:pic>
        <p:nvPicPr>
          <p:cNvPr id="26" name="Picture 3" descr="F:\F1, 2014-15\Space images\3d_animasi_alien_walking_anima.gif"/>
          <p:cNvPicPr>
            <a:picLocks noChangeAspect="1" noChangeArrowheads="1" noCrop="1"/>
          </p:cNvPicPr>
          <p:nvPr/>
        </p:nvPicPr>
        <p:blipFill>
          <a:blip r:embed="rId13" cstate="print"/>
          <a:srcRect/>
          <a:stretch>
            <a:fillRect/>
          </a:stretch>
        </p:blipFill>
        <p:spPr bwMode="auto">
          <a:xfrm flipH="1">
            <a:off x="1215845" y="3772992"/>
            <a:ext cx="530080" cy="533993"/>
          </a:xfrm>
          <a:prstGeom prst="rect">
            <a:avLst/>
          </a:prstGeom>
          <a:noFill/>
          <a:effectLst>
            <a:innerShdw blurRad="114300">
              <a:prstClr val="black"/>
            </a:innerShdw>
          </a:effectLst>
        </p:spPr>
      </p:pic>
      <p:pic>
        <p:nvPicPr>
          <p:cNvPr id="20" name="Picture 3" descr="F:\F1, 2014-15\Space images\3d_animasi_alien_walking_anima.gif"/>
          <p:cNvPicPr>
            <a:picLocks noChangeAspect="1" noChangeArrowheads="1" noCrop="1"/>
          </p:cNvPicPr>
          <p:nvPr/>
        </p:nvPicPr>
        <p:blipFill>
          <a:blip r:embed="rId14" cstate="print"/>
          <a:srcRect/>
          <a:stretch>
            <a:fillRect/>
          </a:stretch>
        </p:blipFill>
        <p:spPr bwMode="auto">
          <a:xfrm flipH="1">
            <a:off x="1531682" y="3679576"/>
            <a:ext cx="590633" cy="594992"/>
          </a:xfrm>
          <a:prstGeom prst="rect">
            <a:avLst/>
          </a:prstGeom>
          <a:noFill/>
          <a:effectLst>
            <a:innerShdw blurRad="114300">
              <a:prstClr val="black"/>
            </a:innerShdw>
          </a:effectLst>
        </p:spPr>
      </p:pic>
      <p:pic>
        <p:nvPicPr>
          <p:cNvPr id="19" name="Picture 3" descr="F:\F1, 2014-15\Space images\3d_animasi_alien_walking_anima.gif"/>
          <p:cNvPicPr>
            <a:picLocks noChangeAspect="1" noChangeArrowheads="1" noCrop="1"/>
          </p:cNvPicPr>
          <p:nvPr/>
        </p:nvPicPr>
        <p:blipFill>
          <a:blip r:embed="rId15" cstate="print"/>
          <a:srcRect/>
          <a:stretch>
            <a:fillRect/>
          </a:stretch>
        </p:blipFill>
        <p:spPr bwMode="auto">
          <a:xfrm>
            <a:off x="2113130" y="3725640"/>
            <a:ext cx="567761" cy="571951"/>
          </a:xfrm>
          <a:prstGeom prst="rect">
            <a:avLst/>
          </a:prstGeom>
          <a:noFill/>
          <a:effectLst>
            <a:innerShdw blurRad="114300">
              <a:prstClr val="black"/>
            </a:innerShdw>
          </a:effectLst>
        </p:spPr>
      </p:pic>
      <p:pic>
        <p:nvPicPr>
          <p:cNvPr id="13" name="Picture 3" descr="F:\F1, 2014-15\Space images\3d_animasi_alien_walking_anima.gif"/>
          <p:cNvPicPr>
            <a:picLocks noChangeAspect="1" noChangeArrowheads="1" noCrop="1"/>
          </p:cNvPicPr>
          <p:nvPr/>
        </p:nvPicPr>
        <p:blipFill>
          <a:blip r:embed="rId11"/>
          <a:srcRect/>
          <a:stretch>
            <a:fillRect/>
          </a:stretch>
        </p:blipFill>
        <p:spPr bwMode="auto">
          <a:xfrm flipH="1">
            <a:off x="6374398" y="2514032"/>
            <a:ext cx="3658914" cy="3685918"/>
          </a:xfrm>
          <a:prstGeom prst="rect">
            <a:avLst/>
          </a:prstGeom>
          <a:noFill/>
          <a:effectLst>
            <a:innerShdw blurRad="114300">
              <a:prstClr val="black"/>
            </a:innerShdw>
          </a:effectLst>
        </p:spPr>
      </p:pic>
      <p:sp>
        <p:nvSpPr>
          <p:cNvPr id="25" name="TextBox 24"/>
          <p:cNvSpPr txBox="1"/>
          <p:nvPr/>
        </p:nvSpPr>
        <p:spPr>
          <a:xfrm>
            <a:off x="1416050" y="5561013"/>
            <a:ext cx="5411788" cy="1384300"/>
          </a:xfrm>
          <a:prstGeom prst="rect">
            <a:avLst/>
          </a:prstGeom>
          <a:solidFill>
            <a:schemeClr val="tx1">
              <a:alpha val="18000"/>
            </a:schemeClr>
          </a:solidFill>
        </p:spPr>
        <p:txBody>
          <a:bodyPr>
            <a:spAutoFit/>
          </a:bodyPr>
          <a:lstStyle/>
          <a:p>
            <a:pPr eaLnBrk="1" fontAlgn="auto" hangingPunct="1">
              <a:spcBef>
                <a:spcPts val="0"/>
              </a:spcBef>
              <a:spcAft>
                <a:spcPts val="0"/>
              </a:spcAft>
              <a:defRPr/>
            </a:pPr>
            <a:r>
              <a:rPr lang="en-GB" sz="28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Spiff was amazed.                They had fixed his space rocket.</a:t>
            </a:r>
          </a:p>
        </p:txBody>
      </p:sp>
      <p:pic>
        <p:nvPicPr>
          <p:cNvPr id="2" name="aliens_talking2_wav.mp3">
            <a:hlinkClick r:id="" action="ppaction://media"/>
          </p:cNvPr>
          <p:cNvPicPr>
            <a:picLocks noRot="1" noChangeAspect="1"/>
          </p:cNvPicPr>
          <p:nvPr>
            <a:audioFile r:link="rId1"/>
          </p:nvPr>
        </p:nvPicPr>
        <p:blipFill>
          <a:blip r:embed="rId16">
            <a:extLst>
              <a:ext uri="{28A0092B-C50C-407E-A947-70E740481C1C}">
                <a14:useLocalDpi xmlns:a14="http://schemas.microsoft.com/office/drawing/2010/main" val="0"/>
              </a:ext>
            </a:extLst>
          </a:blip>
          <a:srcRect/>
          <a:stretch>
            <a:fillRect/>
          </a:stretch>
        </p:blipFill>
        <p:spPr bwMode="auto">
          <a:xfrm>
            <a:off x="8388350" y="62785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tretch_pop.mp3">
            <a:hlinkClick r:id="" action="ppaction://media"/>
          </p:cNvPr>
          <p:cNvPicPr>
            <a:picLocks noRot="1" noChangeAspect="1"/>
          </p:cNvPicPr>
          <p:nvPr>
            <a:audioFile r:link="rId1"/>
          </p:nvPr>
        </p:nvPicPr>
        <p:blipFill>
          <a:blip r:embed="rId16">
            <a:extLst>
              <a:ext uri="{28A0092B-C50C-407E-A947-70E740481C1C}">
                <a14:useLocalDpi xmlns:a14="http://schemas.microsoft.com/office/drawing/2010/main" val="0"/>
              </a:ext>
            </a:extLst>
          </a:blip>
          <a:srcRect/>
          <a:stretch>
            <a:fillRect/>
          </a:stretch>
        </p:blipFill>
        <p:spPr bwMode="auto">
          <a:xfrm>
            <a:off x="8388350" y="62785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rowd cheer.wav">
            <a:hlinkClick r:id="" action="ppaction://media"/>
          </p:cNvPr>
          <p:cNvPicPr>
            <a:picLocks noRot="1" noChangeAspect="1"/>
          </p:cNvPicPr>
          <p:nvPr>
            <a:audioFile r:link="rId1"/>
          </p:nvPr>
        </p:nvPicPr>
        <p:blipFill>
          <a:blip r:embed="rId16">
            <a:extLst>
              <a:ext uri="{28A0092B-C50C-407E-A947-70E740481C1C}">
                <a14:useLocalDpi xmlns:a14="http://schemas.microsoft.com/office/drawing/2010/main" val="0"/>
              </a:ext>
            </a:extLst>
          </a:blip>
          <a:srcRect/>
          <a:stretch>
            <a:fillRect/>
          </a:stretch>
        </p:blipFill>
        <p:spPr bwMode="auto">
          <a:xfrm>
            <a:off x="8388350" y="627856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nodeType="withEffect">
                                  <p:stCondLst>
                                    <p:cond delay="0"/>
                                  </p:stCondLst>
                                  <p:childTnLst>
                                    <p:animRot by="21600000">
                                      <p:cBhvr>
                                        <p:cTn id="6" dur="5000" fill="hold"/>
                                        <p:tgtEl>
                                          <p:spTgt spid="4098"/>
                                        </p:tgtEl>
                                        <p:attrNameLst>
                                          <p:attrName>r</p:attrName>
                                        </p:attrNameLst>
                                      </p:cBhvr>
                                    </p:animRot>
                                  </p:childTnLst>
                                </p:cTn>
                              </p:par>
                              <p:par>
                                <p:cTn id="7" presetID="1" presetClass="mediacall" presetSubtype="0" fill="hold" nodeType="withEffect">
                                  <p:stCondLst>
                                    <p:cond delay="500"/>
                                  </p:stCondLst>
                                  <p:childTnLst>
                                    <p:cmd type="call" cmd="playFrom(0.0)">
                                      <p:cBhvr>
                                        <p:cTn id="8" dur="3377" fill="hold"/>
                                        <p:tgtEl>
                                          <p:spTgt spid="5"/>
                                        </p:tgtEl>
                                      </p:cBhvr>
                                    </p:cmd>
                                  </p:childTnLst>
                                </p:cTn>
                              </p:par>
                              <p:par>
                                <p:cTn id="9" presetID="1" presetClass="mediacall" presetSubtype="0" fill="hold" nodeType="withEffect">
                                  <p:stCondLst>
                                    <p:cond delay="3750"/>
                                  </p:stCondLst>
                                  <p:childTnLst>
                                    <p:cmd type="call" cmd="playFrom(0.0)">
                                      <p:cBhvr>
                                        <p:cTn id="10" dur="4000" fill="hold"/>
                                        <p:tgtEl>
                                          <p:spTgt spid="8"/>
                                        </p:tgtEl>
                                      </p:cBhvr>
                                    </p:cmd>
                                  </p:childTnLst>
                                </p:cTn>
                              </p:par>
                              <p:par>
                                <p:cTn id="11" presetID="1" presetClass="mediacall" presetSubtype="0" fill="hold" nodeType="withEffect">
                                  <p:stCondLst>
                                    <p:cond delay="3250"/>
                                  </p:stCondLst>
                                  <p:childTnLst>
                                    <p:cmd type="call" cmd="playFrom(0.0)">
                                      <p:cBhvr>
                                        <p:cTn id="12" dur="3560" fill="hold"/>
                                        <p:tgtEl>
                                          <p:spTgt spid="2"/>
                                        </p:tgtEl>
                                      </p:cBhvr>
                                    </p:cmd>
                                  </p:childTnLst>
                                </p:cTn>
                              </p:par>
                              <p:par>
                                <p:cTn id="13" presetID="32" presetClass="emph" presetSubtype="0" fill="hold" nodeType="withEffect">
                                  <p:stCondLst>
                                    <p:cond delay="250"/>
                                  </p:stCondLst>
                                  <p:childTnLst>
                                    <p:animRot by="120000">
                                      <p:cBhvr>
                                        <p:cTn id="14" dur="100" fill="hold">
                                          <p:stCondLst>
                                            <p:cond delay="0"/>
                                          </p:stCondLst>
                                        </p:cTn>
                                        <p:tgtEl>
                                          <p:spTgt spid="5122"/>
                                        </p:tgtEl>
                                        <p:attrNameLst>
                                          <p:attrName>r</p:attrName>
                                        </p:attrNameLst>
                                      </p:cBhvr>
                                    </p:animRot>
                                    <p:animRot by="-240000">
                                      <p:cBhvr>
                                        <p:cTn id="15" dur="200" fill="hold">
                                          <p:stCondLst>
                                            <p:cond delay="200"/>
                                          </p:stCondLst>
                                        </p:cTn>
                                        <p:tgtEl>
                                          <p:spTgt spid="5122"/>
                                        </p:tgtEl>
                                        <p:attrNameLst>
                                          <p:attrName>r</p:attrName>
                                        </p:attrNameLst>
                                      </p:cBhvr>
                                    </p:animRot>
                                    <p:animRot by="240000">
                                      <p:cBhvr>
                                        <p:cTn id="16" dur="200" fill="hold">
                                          <p:stCondLst>
                                            <p:cond delay="400"/>
                                          </p:stCondLst>
                                        </p:cTn>
                                        <p:tgtEl>
                                          <p:spTgt spid="5122"/>
                                        </p:tgtEl>
                                        <p:attrNameLst>
                                          <p:attrName>r</p:attrName>
                                        </p:attrNameLst>
                                      </p:cBhvr>
                                    </p:animRot>
                                    <p:animRot by="-240000">
                                      <p:cBhvr>
                                        <p:cTn id="17" dur="200" fill="hold">
                                          <p:stCondLst>
                                            <p:cond delay="600"/>
                                          </p:stCondLst>
                                        </p:cTn>
                                        <p:tgtEl>
                                          <p:spTgt spid="5122"/>
                                        </p:tgtEl>
                                        <p:attrNameLst>
                                          <p:attrName>r</p:attrName>
                                        </p:attrNameLst>
                                      </p:cBhvr>
                                    </p:animRot>
                                    <p:animRot by="120000">
                                      <p:cBhvr>
                                        <p:cTn id="18" dur="200" fill="hold">
                                          <p:stCondLst>
                                            <p:cond delay="800"/>
                                          </p:stCondLst>
                                        </p:cTn>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20755">
                <p:cTn id="19" repeatCount="2000" fill="hold" display="0">
                  <p:stCondLst>
                    <p:cond delay="indefinite"/>
                  </p:stCondLst>
                  <p:endCondLst>
                    <p:cond evt="onStopAudio" delay="0">
                      <p:tgtEl>
                        <p:sldTgt/>
                      </p:tgtEl>
                    </p:cond>
                  </p:endCondLst>
                </p:cTn>
                <p:tgtEl>
                  <p:spTgt spid="2"/>
                </p:tgtEl>
              </p:cMediaNode>
            </p:audio>
            <p:audio>
              <p:cMediaNode vol="60377">
                <p:cTn id="20" fill="hold" display="0">
                  <p:stCondLst>
                    <p:cond delay="indefinite"/>
                  </p:stCondLst>
                  <p:endCondLst>
                    <p:cond evt="onStopAudio" delay="0">
                      <p:tgtEl>
                        <p:sldTgt/>
                      </p:tgtEl>
                    </p:cond>
                  </p:endCondLst>
                </p:cTn>
                <p:tgtEl>
                  <p:spTgt spid="5"/>
                </p:tgtEl>
              </p:cMediaNode>
            </p:audio>
            <p:audio>
              <p:cMediaNode vol="45283">
                <p:cTn id="21" fill="hold" display="0">
                  <p:stCondLst>
                    <p:cond delay="indefinite"/>
                  </p:stCondLst>
                  <p:endCondLst>
                    <p:cond evt="onStopAudio" delay="0">
                      <p:tgtEl>
                        <p:sldTgt/>
                      </p:tgtEl>
                    </p:cond>
                  </p:endCondLst>
                </p:cTn>
                <p:tgtEl>
                  <p:spTgt spid="8"/>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F:\F1, 2014-15\Space images\surface-moon-vector-illustration-201704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747713"/>
            <a:ext cx="10252075" cy="799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F:\F1, 2014-15\Space images\ufo2.png"/>
          <p:cNvPicPr>
            <a:picLocks noChangeAspect="1" noChangeArrowheads="1"/>
          </p:cNvPicPr>
          <p:nvPr/>
        </p:nvPicPr>
        <p:blipFill>
          <a:blip r:embed="rId4"/>
          <a:srcRect/>
          <a:stretch>
            <a:fillRect/>
          </a:stretch>
        </p:blipFill>
        <p:spPr bwMode="auto">
          <a:xfrm>
            <a:off x="5417190" y="2121520"/>
            <a:ext cx="4564951" cy="2166323"/>
          </a:xfrm>
          <a:prstGeom prst="rect">
            <a:avLst/>
          </a:prstGeom>
          <a:noFill/>
          <a:effectLst>
            <a:glow rad="203200">
              <a:srgbClr val="66FF33">
                <a:alpha val="51765"/>
              </a:srgbClr>
            </a:glow>
            <a:outerShdw blurRad="139700" dist="12700" dir="2700000" sy="-23000" kx="-800400" algn="bl" rotWithShape="0">
              <a:prstClr val="black">
                <a:alpha val="86000"/>
              </a:prstClr>
            </a:outerShdw>
          </a:effectLst>
        </p:spPr>
      </p:pic>
      <p:sp>
        <p:nvSpPr>
          <p:cNvPr id="4" name="Oval 3"/>
          <p:cNvSpPr/>
          <p:nvPr/>
        </p:nvSpPr>
        <p:spPr>
          <a:xfrm flipV="1">
            <a:off x="-1332656" y="5884467"/>
            <a:ext cx="3622455" cy="187224"/>
          </a:xfrm>
          <a:prstGeom prst="ellipse">
            <a:avLst/>
          </a:prstGeom>
          <a:solidFill>
            <a:schemeClr val="tx1"/>
          </a:solidFill>
          <a:ln>
            <a:noFill/>
          </a:ln>
          <a:effectLst>
            <a:glow rad="63500">
              <a:schemeClr val="tx1">
                <a:alpha val="59000"/>
              </a:schemeClr>
            </a:glow>
            <a:outerShdw blurRad="76200" dist="50800" dir="5400000" sx="108000" sy="108000" algn="ctr" rotWithShape="0">
              <a:srgbClr val="000000">
                <a:alpha val="5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 name="Picture 2" descr="F:\F1, 2014-15\Space images\tintin_moon_rocket.gif"/>
          <p:cNvPicPr>
            <a:picLocks noChangeAspect="1" noChangeArrowheads="1"/>
          </p:cNvPicPr>
          <p:nvPr/>
        </p:nvPicPr>
        <p:blipFill>
          <a:blip r:embed="rId5"/>
          <a:srcRect/>
          <a:stretch>
            <a:fillRect/>
          </a:stretch>
        </p:blipFill>
        <p:spPr bwMode="auto">
          <a:xfrm rot="16200000">
            <a:off x="-4000006" y="-266006"/>
            <a:ext cx="8665632" cy="3913977"/>
          </a:xfrm>
          <a:prstGeom prst="rect">
            <a:avLst/>
          </a:prstGeom>
          <a:noFill/>
          <a:effectLst>
            <a:innerShdw blurRad="698500">
              <a:prstClr val="black"/>
            </a:innerShdw>
          </a:effectLst>
        </p:spPr>
      </p:pic>
      <p:sp>
        <p:nvSpPr>
          <p:cNvPr id="6" name="Oval 5"/>
          <p:cNvSpPr/>
          <p:nvPr/>
        </p:nvSpPr>
        <p:spPr>
          <a:xfrm flipV="1">
            <a:off x="7469397" y="5468368"/>
            <a:ext cx="1279067" cy="51772"/>
          </a:xfrm>
          <a:prstGeom prst="ellipse">
            <a:avLst/>
          </a:prstGeom>
          <a:solidFill>
            <a:schemeClr val="tx1">
              <a:lumMod val="85000"/>
              <a:lumOff val="15000"/>
            </a:schemeClr>
          </a:solidFill>
          <a:ln>
            <a:noFill/>
          </a:ln>
          <a:effectLst>
            <a:glow rad="63500">
              <a:schemeClr val="tx1">
                <a:alpha val="5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4098" name="Picture 2" descr="F:\F1, 2014-15\Space images\yelloplanet.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48509" flipV="1">
            <a:off x="5562600" y="-379413"/>
            <a:ext cx="17272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F:\F1, 2014-15\Space images\94pZ4.gif"/>
          <p:cNvPicPr>
            <a:picLocks noChangeAspect="1" noChangeArrowheads="1" noCrop="1"/>
          </p:cNvPicPr>
          <p:nvPr/>
        </p:nvPicPr>
        <p:blipFill>
          <a:blip r:embed="rId7"/>
          <a:srcRect/>
          <a:stretch>
            <a:fillRect/>
          </a:stretch>
        </p:blipFill>
        <p:spPr bwMode="auto">
          <a:xfrm rot="532684" flipH="1">
            <a:off x="5514975" y="2089150"/>
            <a:ext cx="1184275" cy="1355725"/>
          </a:xfrm>
          <a:prstGeom prst="rect">
            <a:avLst/>
          </a:prstGeom>
          <a:noFill/>
          <a:effectLst>
            <a:outerShdw blurRad="127000" dist="12700" dir="2700000" sy="-23000" kx="-800400" algn="bl" rotWithShape="0">
              <a:prstClr val="black">
                <a:alpha val="68000"/>
              </a:prstClr>
            </a:outerShdw>
          </a:effectLst>
        </p:spPr>
      </p:pic>
      <p:pic>
        <p:nvPicPr>
          <p:cNvPr id="6147" name="Picture 3" descr="F:\F1, 2014-15\Space images\3d_animasi_alien_walking_anima.gif"/>
          <p:cNvPicPr>
            <a:picLocks noChangeAspect="1" noChangeArrowheads="1" noCrop="1"/>
          </p:cNvPicPr>
          <p:nvPr/>
        </p:nvPicPr>
        <p:blipFill>
          <a:blip r:embed="rId8"/>
          <a:srcRect/>
          <a:stretch>
            <a:fillRect/>
          </a:stretch>
        </p:blipFill>
        <p:spPr bwMode="auto">
          <a:xfrm flipH="1">
            <a:off x="7714445" y="3594102"/>
            <a:ext cx="1608673" cy="1620545"/>
          </a:xfrm>
          <a:prstGeom prst="rect">
            <a:avLst/>
          </a:prstGeom>
          <a:noFill/>
          <a:effectLst>
            <a:innerShdw blurRad="114300">
              <a:prstClr val="black"/>
            </a:innerShdw>
          </a:effectLst>
        </p:spPr>
      </p:pic>
      <p:pic>
        <p:nvPicPr>
          <p:cNvPr id="3075" name="Picture 3"/>
          <p:cNvPicPr>
            <a:picLocks noChangeAspect="1" noChangeArrowheads="1" noCrop="1"/>
          </p:cNvPicPr>
          <p:nvPr/>
        </p:nvPicPr>
        <p:blipFill>
          <a:blip r:embed="rId9"/>
          <a:stretch>
            <a:fillRect/>
          </a:stretch>
        </p:blipFill>
        <p:spPr bwMode="auto">
          <a:xfrm rot="20808146">
            <a:off x="2917825" y="1657350"/>
            <a:ext cx="3241675" cy="3243263"/>
          </a:xfrm>
          <a:prstGeom prst="rect">
            <a:avLst/>
          </a:prstGeom>
          <a:noFill/>
          <a:effectLst>
            <a:outerShdw blurRad="203200" dist="317500" dir="5400000" sx="90000" sy="-19000" rotWithShape="0">
              <a:prstClr val="black">
                <a:alpha val="95000"/>
              </a:prstClr>
            </a:outerShdw>
          </a:effectLst>
        </p:spPr>
      </p:pic>
      <p:pic>
        <p:nvPicPr>
          <p:cNvPr id="12" name="Picture 3" descr="F:\F1, 2014-15\Space images\3d_animasi_alien_walking_anima.gif"/>
          <p:cNvPicPr>
            <a:picLocks noChangeAspect="1" noChangeArrowheads="1" noCrop="1"/>
          </p:cNvPicPr>
          <p:nvPr/>
        </p:nvPicPr>
        <p:blipFill>
          <a:blip r:embed="rId8"/>
          <a:srcRect/>
          <a:stretch>
            <a:fillRect/>
          </a:stretch>
        </p:blipFill>
        <p:spPr bwMode="auto">
          <a:xfrm flipH="1">
            <a:off x="4356514" y="3278953"/>
            <a:ext cx="3937412" cy="3966471"/>
          </a:xfrm>
          <a:prstGeom prst="rect">
            <a:avLst/>
          </a:prstGeom>
          <a:noFill/>
          <a:effectLst>
            <a:innerShdw blurRad="114300">
              <a:prstClr val="black"/>
            </a:innerShdw>
          </a:effectLst>
        </p:spPr>
      </p:pic>
      <p:pic>
        <p:nvPicPr>
          <p:cNvPr id="11" name="Picture 2" descr="F:\F1, 2014-15\Space images\xigRBg5iA.png"/>
          <p:cNvPicPr>
            <a:picLocks noChangeAspect="1" noChangeArrowheads="1"/>
          </p:cNvPicPr>
          <p:nvPr/>
        </p:nvPicPr>
        <p:blipFill rotWithShape="1">
          <a:blip r:embed="rId10" cstate="print"/>
          <a:srcRect l="32104" t="5853" r="43379" b="69049"/>
          <a:stretch/>
        </p:blipFill>
        <p:spPr bwMode="auto">
          <a:xfrm>
            <a:off x="3583003" y="2380675"/>
            <a:ext cx="501660" cy="513537"/>
          </a:xfrm>
          <a:prstGeom prst="ellipse">
            <a:avLst/>
          </a:prstGeom>
          <a:noFill/>
          <a:effectLst>
            <a:innerShdw blurRad="254000" dist="50800" dir="2700000">
              <a:prstClr val="black">
                <a:alpha val="92000"/>
              </a:prstClr>
            </a:innerShdw>
          </a:effectLst>
        </p:spPr>
      </p:pic>
      <p:pic>
        <p:nvPicPr>
          <p:cNvPr id="13" name="Picture 3" descr="F:\F1, 2014-15\Space images\3d_animasi_alien_walking_anima.gif"/>
          <p:cNvPicPr>
            <a:picLocks noChangeAspect="1" noChangeArrowheads="1" noCrop="1"/>
          </p:cNvPicPr>
          <p:nvPr/>
        </p:nvPicPr>
        <p:blipFill>
          <a:blip r:embed="rId8"/>
          <a:srcRect/>
          <a:stretch>
            <a:fillRect/>
          </a:stretch>
        </p:blipFill>
        <p:spPr bwMode="auto">
          <a:xfrm flipH="1">
            <a:off x="8108930" y="3930705"/>
            <a:ext cx="1759956" cy="1772945"/>
          </a:xfrm>
          <a:prstGeom prst="rect">
            <a:avLst/>
          </a:prstGeom>
          <a:noFill/>
          <a:effectLst>
            <a:innerShdw blurRad="114300">
              <a:prstClr val="black"/>
            </a:innerShdw>
          </a:effectLst>
        </p:spPr>
      </p:pic>
      <p:pic>
        <p:nvPicPr>
          <p:cNvPr id="14" name="Picture 3" descr="F:\F1, 2014-15\Space images\3d_animasi_alien_walking_anima.gif"/>
          <p:cNvPicPr>
            <a:picLocks noChangeAspect="1" noChangeArrowheads="1" noCrop="1"/>
          </p:cNvPicPr>
          <p:nvPr/>
        </p:nvPicPr>
        <p:blipFill>
          <a:blip r:embed="rId8"/>
          <a:srcRect/>
          <a:stretch>
            <a:fillRect/>
          </a:stretch>
        </p:blipFill>
        <p:spPr bwMode="auto">
          <a:xfrm flipH="1">
            <a:off x="6948724" y="3930705"/>
            <a:ext cx="2236117" cy="2252620"/>
          </a:xfrm>
          <a:prstGeom prst="rect">
            <a:avLst/>
          </a:prstGeom>
          <a:noFill/>
          <a:effectLst>
            <a:innerShdw blurRad="114300">
              <a:prstClr val="black"/>
            </a:innerShdw>
          </a:effectLst>
        </p:spPr>
      </p:pic>
      <p:pic>
        <p:nvPicPr>
          <p:cNvPr id="15" name="Picture 3" descr="F:\F1, 2014-15\Space images\3d_animasi_alien_walking_anima.gif"/>
          <p:cNvPicPr>
            <a:picLocks noChangeAspect="1" noChangeArrowheads="1" noCrop="1"/>
          </p:cNvPicPr>
          <p:nvPr/>
        </p:nvPicPr>
        <p:blipFill>
          <a:blip r:embed="rId8"/>
          <a:srcRect/>
          <a:stretch>
            <a:fillRect/>
          </a:stretch>
        </p:blipFill>
        <p:spPr bwMode="auto">
          <a:xfrm flipH="1">
            <a:off x="5847507" y="3527363"/>
            <a:ext cx="2540916" cy="2559668"/>
          </a:xfrm>
          <a:prstGeom prst="rect">
            <a:avLst/>
          </a:prstGeom>
          <a:noFill/>
          <a:effectLst>
            <a:innerShdw blurRad="114300">
              <a:prstClr val="black"/>
            </a:innerShdw>
          </a:effectLst>
        </p:spPr>
      </p:pic>
      <p:sp>
        <p:nvSpPr>
          <p:cNvPr id="10" name="TextBox 9"/>
          <p:cNvSpPr txBox="1"/>
          <p:nvPr/>
        </p:nvSpPr>
        <p:spPr>
          <a:xfrm>
            <a:off x="876300" y="130175"/>
            <a:ext cx="5916613" cy="1570038"/>
          </a:xfrm>
          <a:prstGeom prst="rect">
            <a:avLst/>
          </a:prstGeom>
          <a:solidFill>
            <a:schemeClr val="tx1">
              <a:alpha val="17000"/>
            </a:schemeClr>
          </a:solidFill>
        </p:spPr>
        <p:txBody>
          <a:bodyPr>
            <a:spAutoFit/>
          </a:bodyPr>
          <a:lstStyle/>
          <a:p>
            <a:pP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Spiff said, “Thank you”, and, “Goodbye.”  Spiff floated back to his space rocket.                                  The green aliens said, “</a:t>
            </a:r>
            <a:r>
              <a:rPr lang="en-GB" sz="2400" b="1" dirty="0" err="1">
                <a:solidFill>
                  <a:schemeClr val="bg1"/>
                </a:solidFill>
                <a:effectLst>
                  <a:outerShdw blurRad="38100" dist="38100" dir="2700000" algn="tl">
                    <a:srgbClr val="000000">
                      <a:alpha val="43137"/>
                    </a:srgbClr>
                  </a:outerShdw>
                </a:effectLst>
                <a:latin typeface="Comic Sans MS" panose="030F0702030302020204" pitchFamily="66" charset="0"/>
                <a:cs typeface="+mn-cs"/>
              </a:rPr>
              <a:t>Floogleblip</a:t>
            </a: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a:t>
            </a:r>
          </a:p>
        </p:txBody>
      </p:sp>
      <p:pic>
        <p:nvPicPr>
          <p:cNvPr id="2" name="okay-bye.wav">
            <a:hlinkClick r:id="" action="ppaction://media"/>
          </p:cNvPr>
          <p:cNvPicPr>
            <a:picLocks noRot="1" noChangeAspect="1"/>
          </p:cNvPicPr>
          <p:nvPr>
            <a:audioFile r:link="rId1"/>
          </p:nvPr>
        </p:nvPicPr>
        <p:blipFill>
          <a:blip r:embed="rId11">
            <a:extLst>
              <a:ext uri="{28A0092B-C50C-407E-A947-70E740481C1C}">
                <a14:useLocalDpi xmlns:a14="http://schemas.microsoft.com/office/drawing/2010/main" val="0"/>
              </a:ext>
            </a:extLst>
          </a:blip>
          <a:srcRect/>
          <a:stretch>
            <a:fillRect/>
          </a:stretch>
        </p:blipFill>
        <p:spPr bwMode="auto">
          <a:xfrm>
            <a:off x="8372475" y="62595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liens_talking2_wav.mp3">
            <a:hlinkClick r:id="" action="ppaction://media"/>
          </p:cNvPr>
          <p:cNvPicPr>
            <a:picLocks noRot="1" noChangeAspect="1"/>
          </p:cNvPicPr>
          <p:nvPr>
            <a:audioFile r:link="rId1"/>
          </p:nvPr>
        </p:nvPicPr>
        <p:blipFill>
          <a:blip r:embed="rId11">
            <a:extLst>
              <a:ext uri="{28A0092B-C50C-407E-A947-70E740481C1C}">
                <a14:useLocalDpi xmlns:a14="http://schemas.microsoft.com/office/drawing/2010/main" val="0"/>
              </a:ext>
            </a:extLst>
          </a:blip>
          <a:srcRect/>
          <a:stretch>
            <a:fillRect/>
          </a:stretch>
        </p:blipFill>
        <p:spPr bwMode="auto">
          <a:xfrm>
            <a:off x="8372475" y="62738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500"/>
                                  </p:stCondLst>
                                  <p:childTnLst>
                                    <p:cmd type="call" cmd="playFrom(0.0)">
                                      <p:cBhvr>
                                        <p:cTn id="6" dur="1001" fill="hold"/>
                                        <p:tgtEl>
                                          <p:spTgt spid="2"/>
                                        </p:tgtEl>
                                      </p:cBhvr>
                                    </p:cmd>
                                  </p:childTnLst>
                                </p:cTn>
                              </p:par>
                              <p:par>
                                <p:cTn id="7" presetID="8" presetClass="emph" presetSubtype="0" fill="hold" nodeType="withEffect">
                                  <p:stCondLst>
                                    <p:cond delay="0"/>
                                  </p:stCondLst>
                                  <p:childTnLst>
                                    <p:animRot by="21600000">
                                      <p:cBhvr>
                                        <p:cTn id="8" dur="10500" fill="hold"/>
                                        <p:tgtEl>
                                          <p:spTgt spid="4098"/>
                                        </p:tgtEl>
                                        <p:attrNameLst>
                                          <p:attrName>r</p:attrName>
                                        </p:attrNameLst>
                                      </p:cBhvr>
                                    </p:animRot>
                                  </p:childTnLst>
                                </p:cTn>
                              </p:par>
                              <p:par>
                                <p:cTn id="9" presetID="22" presetClass="exit" presetSubtype="4" fill="hold" nodeType="withEffect">
                                  <p:stCondLst>
                                    <p:cond delay="500"/>
                                  </p:stCondLst>
                                  <p:childTnLst>
                                    <p:animEffect transition="out" filter="wipe(down)">
                                      <p:cBhvr>
                                        <p:cTn id="10" dur="1000"/>
                                        <p:tgtEl>
                                          <p:spTgt spid="11"/>
                                        </p:tgtEl>
                                      </p:cBhvr>
                                    </p:animEffect>
                                    <p:set>
                                      <p:cBhvr>
                                        <p:cTn id="11" dur="1" fill="hold">
                                          <p:stCondLst>
                                            <p:cond delay="999"/>
                                          </p:stCondLst>
                                        </p:cTn>
                                        <p:tgtEl>
                                          <p:spTgt spid="11"/>
                                        </p:tgtEl>
                                        <p:attrNameLst>
                                          <p:attrName>style.visibility</p:attrName>
                                        </p:attrNameLst>
                                      </p:cBhvr>
                                      <p:to>
                                        <p:strVal val="hidden"/>
                                      </p:to>
                                    </p:set>
                                  </p:childTnLst>
                                </p:cTn>
                              </p:par>
                              <p:par>
                                <p:cTn id="12" presetID="1" presetClass="mediacall" presetSubtype="0" fill="hold" nodeType="withEffect">
                                  <p:stCondLst>
                                    <p:cond delay="2500"/>
                                  </p:stCondLst>
                                  <p:childTnLst>
                                    <p:cmd type="call" cmd="playFrom(0.0)">
                                      <p:cBhvr>
                                        <p:cTn id="13" dur="3560" fill="hold"/>
                                        <p:tgtEl>
                                          <p:spTgt spid="5"/>
                                        </p:tgtEl>
                                      </p:cBhvr>
                                    </p:cmd>
                                  </p:childTnLst>
                                </p:cTn>
                              </p:par>
                              <p:par>
                                <p:cTn id="14" presetID="32" presetClass="emph" presetSubtype="0" fill="hold" nodeType="withEffect">
                                  <p:stCondLst>
                                    <p:cond delay="2500"/>
                                  </p:stCondLst>
                                  <p:childTnLst>
                                    <p:animRot by="120000">
                                      <p:cBhvr>
                                        <p:cTn id="15" dur="125" fill="hold">
                                          <p:stCondLst>
                                            <p:cond delay="0"/>
                                          </p:stCondLst>
                                        </p:cTn>
                                        <p:tgtEl>
                                          <p:spTgt spid="5122"/>
                                        </p:tgtEl>
                                        <p:attrNameLst>
                                          <p:attrName>r</p:attrName>
                                        </p:attrNameLst>
                                      </p:cBhvr>
                                    </p:animRot>
                                    <p:animRot by="-240000">
                                      <p:cBhvr>
                                        <p:cTn id="16" dur="250" fill="hold">
                                          <p:stCondLst>
                                            <p:cond delay="250"/>
                                          </p:stCondLst>
                                        </p:cTn>
                                        <p:tgtEl>
                                          <p:spTgt spid="5122"/>
                                        </p:tgtEl>
                                        <p:attrNameLst>
                                          <p:attrName>r</p:attrName>
                                        </p:attrNameLst>
                                      </p:cBhvr>
                                    </p:animRot>
                                    <p:animRot by="240000">
                                      <p:cBhvr>
                                        <p:cTn id="17" dur="250" fill="hold">
                                          <p:stCondLst>
                                            <p:cond delay="500"/>
                                          </p:stCondLst>
                                        </p:cTn>
                                        <p:tgtEl>
                                          <p:spTgt spid="5122"/>
                                        </p:tgtEl>
                                        <p:attrNameLst>
                                          <p:attrName>r</p:attrName>
                                        </p:attrNameLst>
                                      </p:cBhvr>
                                    </p:animRot>
                                    <p:animRot by="-240000">
                                      <p:cBhvr>
                                        <p:cTn id="18" dur="250" fill="hold">
                                          <p:stCondLst>
                                            <p:cond delay="750"/>
                                          </p:stCondLst>
                                        </p:cTn>
                                        <p:tgtEl>
                                          <p:spTgt spid="5122"/>
                                        </p:tgtEl>
                                        <p:attrNameLst>
                                          <p:attrName>r</p:attrName>
                                        </p:attrNameLst>
                                      </p:cBhvr>
                                    </p:animRot>
                                    <p:animRot by="120000">
                                      <p:cBhvr>
                                        <p:cTn id="19" dur="250" fill="hold">
                                          <p:stCondLst>
                                            <p:cond delay="1000"/>
                                          </p:stCondLst>
                                        </p:cTn>
                                        <p:tgtEl>
                                          <p:spTgt spid="5122"/>
                                        </p:tgtEl>
                                        <p:attrNameLst>
                                          <p:attrName>r</p:attrName>
                                        </p:attrNameLst>
                                      </p:cBhvr>
                                    </p:animRot>
                                  </p:childTnLst>
                                </p:cTn>
                              </p:par>
                              <p:par>
                                <p:cTn id="20" presetID="6" presetClass="emph" presetSubtype="0" fill="hold" nodeType="withEffect">
                                  <p:stCondLst>
                                    <p:cond delay="1500"/>
                                  </p:stCondLst>
                                  <p:childTnLst>
                                    <p:animScale>
                                      <p:cBhvr>
                                        <p:cTn id="21" dur="4000" fill="hold"/>
                                        <p:tgtEl>
                                          <p:spTgt spid="3075"/>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2" fill="hold" display="0">
                  <p:stCondLst>
                    <p:cond delay="indefinite"/>
                  </p:stCondLst>
                  <p:endCondLst>
                    <p:cond evt="onStopAudio" delay="0">
                      <p:tgtEl>
                        <p:sldTgt/>
                      </p:tgtEl>
                    </p:cond>
                  </p:endCondLst>
                </p:cTn>
                <p:tgtEl>
                  <p:spTgt spid="2"/>
                </p:tgtEl>
              </p:cMediaNode>
            </p:audio>
            <p:audio>
              <p:cMediaNode vol="41509">
                <p:cTn id="23"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k.picdn.net/shutterstock/videos/2502257/preview/stock-footage-side-view-of-driving-through-a-cartoon-suburban-street-high-quality-d-animation-loop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 y="0"/>
            <a:ext cx="940435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3968787" y="5266710"/>
            <a:ext cx="2520280" cy="754578"/>
          </a:xfrm>
          <a:prstGeom prst="ellipse">
            <a:avLst/>
          </a:prstGeom>
          <a:solidFill>
            <a:schemeClr val="tx1">
              <a:lumMod val="85000"/>
              <a:lumOff val="15000"/>
              <a:alpha val="6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Oval 6"/>
          <p:cNvSpPr/>
          <p:nvPr/>
        </p:nvSpPr>
        <p:spPr>
          <a:xfrm>
            <a:off x="4436839" y="5434411"/>
            <a:ext cx="1584176" cy="419176"/>
          </a:xfrm>
          <a:prstGeom prst="ellipse">
            <a:avLst/>
          </a:prstGeom>
          <a:solidFill>
            <a:srgbClr val="3C1C02">
              <a:alpha val="6549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26" name="Picture 2" descr="F:\F1, 2014-15\Space images\0056.gif"/>
          <p:cNvPicPr>
            <a:picLocks noChangeAspect="1" noChangeArrowheads="1" noCrop="1"/>
          </p:cNvPicPr>
          <p:nvPr/>
        </p:nvPicPr>
        <p:blipFill>
          <a:blip r:embed="rId3"/>
          <a:srcRect/>
          <a:stretch>
            <a:fillRect/>
          </a:stretch>
        </p:blipFill>
        <p:spPr bwMode="auto">
          <a:xfrm>
            <a:off x="3779838" y="2276475"/>
            <a:ext cx="3744912" cy="3744913"/>
          </a:xfrm>
          <a:prstGeom prst="rect">
            <a:avLst/>
          </a:prstGeom>
          <a:noFill/>
          <a:effectLst>
            <a:outerShdw blurRad="76200" dist="342900" dir="19560000" sy="23000" kx="-1200000" algn="bl" rotWithShape="0">
              <a:prstClr val="black">
                <a:alpha val="45000"/>
              </a:prstClr>
            </a:outerShdw>
          </a:effectLst>
        </p:spPr>
      </p:pic>
      <p:sp>
        <p:nvSpPr>
          <p:cNvPr id="8" name="TextBox 7"/>
          <p:cNvSpPr txBox="1"/>
          <p:nvPr/>
        </p:nvSpPr>
        <p:spPr>
          <a:xfrm>
            <a:off x="241300" y="5853113"/>
            <a:ext cx="8677275" cy="831850"/>
          </a:xfrm>
          <a:prstGeom prst="rect">
            <a:avLst/>
          </a:prstGeom>
          <a:noFill/>
        </p:spPr>
        <p:txBody>
          <a:bodyPr>
            <a:spAutoFit/>
          </a:bodyPr>
          <a:lstStyle/>
          <a:p>
            <a:pPr algn="ctr" eaLnBrk="1" fontAlgn="auto" hangingPunct="1">
              <a:spcBef>
                <a:spcPts val="0"/>
              </a:spcBef>
              <a:spcAft>
                <a:spcPts val="0"/>
              </a:spcAft>
              <a:defRPr/>
            </a:pPr>
            <a:r>
              <a:rPr lang="en-GB" sz="2400" b="1" dirty="0">
                <a:solidFill>
                  <a:schemeClr val="bg1"/>
                </a:solidFill>
                <a:effectLst>
                  <a:outerShdw blurRad="38100" dist="38100" dir="2700000" algn="tl">
                    <a:srgbClr val="000000">
                      <a:alpha val="73000"/>
                    </a:srgbClr>
                  </a:outerShdw>
                </a:effectLst>
                <a:latin typeface="Comic Sans MS" panose="030F0702030302020204" pitchFamily="66" charset="0"/>
                <a:cs typeface="+mn-cs"/>
              </a:rPr>
              <a:t>When Spiff put on his spacesuit he was </a:t>
            </a:r>
            <a:r>
              <a:rPr lang="en-GB" sz="2400" b="1" dirty="0">
                <a:solidFill>
                  <a:srgbClr val="FF0000"/>
                </a:solidFill>
                <a:effectLst>
                  <a:outerShdw blurRad="38100" dist="38100" dir="2700000" algn="tl">
                    <a:srgbClr val="000000">
                      <a:alpha val="73000"/>
                    </a:srgbClr>
                  </a:outerShdw>
                </a:effectLst>
                <a:latin typeface="Comic Sans MS" panose="030F0702030302020204" pitchFamily="66" charset="0"/>
                <a:cs typeface="+mn-cs"/>
              </a:rPr>
              <a:t>Spaceman Spiff</a:t>
            </a:r>
            <a:r>
              <a:rPr lang="en-GB" sz="2400" b="1" dirty="0">
                <a:solidFill>
                  <a:schemeClr val="bg1"/>
                </a:solidFill>
                <a:effectLst>
                  <a:outerShdw blurRad="38100" dist="38100" dir="2700000" algn="tl">
                    <a:srgbClr val="000000">
                      <a:alpha val="73000"/>
                    </a:srgbClr>
                  </a:outerShdw>
                </a:effectLst>
                <a:latin typeface="Comic Sans MS" panose="030F0702030302020204" pitchFamily="66" charset="0"/>
                <a:cs typeface="+mn-cs"/>
              </a:rPr>
              <a:t>, and he was ready to fly up into space.</a:t>
            </a:r>
          </a:p>
        </p:txBody>
      </p:sp>
      <p:pic>
        <p:nvPicPr>
          <p:cNvPr id="9" name="Picture 2" descr="F:\F1, 2014-15\Space images\xigRBg5iA.png"/>
          <p:cNvPicPr>
            <a:picLocks noChangeAspect="1" noChangeArrowheads="1"/>
          </p:cNvPicPr>
          <p:nvPr/>
        </p:nvPicPr>
        <p:blipFill rotWithShape="1">
          <a:blip r:embed="rId4" cstate="print"/>
          <a:srcRect l="32104" t="5853" r="43379" b="69049"/>
          <a:stretch/>
        </p:blipFill>
        <p:spPr bwMode="auto">
          <a:xfrm rot="435968">
            <a:off x="4716017" y="2852938"/>
            <a:ext cx="632147" cy="647114"/>
          </a:xfrm>
          <a:prstGeom prst="ellipse">
            <a:avLst/>
          </a:prstGeom>
          <a:noFill/>
          <a:effectLst>
            <a:innerShdw blurRad="254000" dist="50800" dir="2700000">
              <a:prstClr val="black">
                <a:alpha val="92000"/>
              </a:prstClr>
            </a:innerShdw>
          </a:effec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F:\F1, 2014-15\Space images\surface-moon-vector-illustration-201704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0"/>
            <a:ext cx="9232900" cy="724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l 18"/>
          <p:cNvSpPr/>
          <p:nvPr/>
        </p:nvSpPr>
        <p:spPr>
          <a:xfrm flipV="1">
            <a:off x="1512991" y="4287843"/>
            <a:ext cx="2614343" cy="187224"/>
          </a:xfrm>
          <a:prstGeom prst="ellipse">
            <a:avLst/>
          </a:prstGeom>
          <a:solidFill>
            <a:schemeClr val="tx1"/>
          </a:solidFill>
          <a:ln>
            <a:noFill/>
          </a:ln>
          <a:effectLst>
            <a:glow rad="63500">
              <a:schemeClr val="tx1">
                <a:alpha val="59000"/>
              </a:schemeClr>
            </a:glow>
            <a:outerShdw blurRad="76200" dist="50800" dir="5400000" sx="108000" sy="108000" algn="ctr" rotWithShape="0">
              <a:srgbClr val="000000">
                <a:alpha val="51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4098" name="Picture 2" descr="F:\F1, 2014-15\Space images\yelloplanet.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48509" flipV="1">
            <a:off x="5788025" y="-344488"/>
            <a:ext cx="172878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F:\F1, 2014-15\Space images\ufo2.png"/>
          <p:cNvPicPr>
            <a:picLocks noChangeAspect="1" noChangeArrowheads="1"/>
          </p:cNvPicPr>
          <p:nvPr/>
        </p:nvPicPr>
        <p:blipFill>
          <a:blip r:embed="rId5"/>
          <a:srcRect/>
          <a:stretch>
            <a:fillRect/>
          </a:stretch>
        </p:blipFill>
        <p:spPr bwMode="auto">
          <a:xfrm>
            <a:off x="5445636" y="2135020"/>
            <a:ext cx="4536505" cy="2152823"/>
          </a:xfrm>
          <a:prstGeom prst="rect">
            <a:avLst/>
          </a:prstGeom>
          <a:noFill/>
          <a:effectLst>
            <a:glow rad="203200">
              <a:srgbClr val="66FF33">
                <a:alpha val="51765"/>
              </a:srgbClr>
            </a:glow>
            <a:outerShdw blurRad="139700" dist="12700" dir="2700000" sy="-23000" kx="-800400" algn="bl" rotWithShape="0">
              <a:prstClr val="black">
                <a:alpha val="86000"/>
              </a:prstClr>
            </a:outerShdw>
          </a:effectLst>
        </p:spPr>
      </p:pic>
      <p:pic>
        <p:nvPicPr>
          <p:cNvPr id="3" name="Picture 2" descr="F:\F1, 2014-15\Space images\tintin_moon_rocket.gif"/>
          <p:cNvPicPr>
            <a:picLocks noChangeAspect="1" noChangeArrowheads="1"/>
          </p:cNvPicPr>
          <p:nvPr/>
        </p:nvPicPr>
        <p:blipFill>
          <a:blip r:embed="rId6"/>
          <a:srcRect/>
          <a:stretch>
            <a:fillRect/>
          </a:stretch>
        </p:blipFill>
        <p:spPr bwMode="auto">
          <a:xfrm rot="16200000">
            <a:off x="297863" y="696300"/>
            <a:ext cx="5044600" cy="2278477"/>
          </a:xfrm>
          <a:prstGeom prst="rect">
            <a:avLst/>
          </a:prstGeom>
          <a:noFill/>
          <a:effectLst>
            <a:innerShdw blurRad="342900">
              <a:prstClr val="black"/>
            </a:innerShdw>
          </a:effectLst>
        </p:spPr>
      </p:pic>
      <p:sp>
        <p:nvSpPr>
          <p:cNvPr id="6" name="Oval 5"/>
          <p:cNvSpPr/>
          <p:nvPr/>
        </p:nvSpPr>
        <p:spPr>
          <a:xfrm flipV="1">
            <a:off x="8235488" y="5520140"/>
            <a:ext cx="890176" cy="51772"/>
          </a:xfrm>
          <a:prstGeom prst="ellipse">
            <a:avLst/>
          </a:prstGeom>
          <a:solidFill>
            <a:schemeClr val="tx1">
              <a:lumMod val="85000"/>
              <a:lumOff val="15000"/>
            </a:schemeClr>
          </a:solidFill>
          <a:ln>
            <a:noFill/>
          </a:ln>
          <a:effectLst>
            <a:glow rad="63500">
              <a:schemeClr val="tx1">
                <a:alpha val="5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5122" name="Picture 2" descr="F:\F1, 2014-15\Space images\94pZ4.gif"/>
          <p:cNvPicPr>
            <a:picLocks noChangeAspect="1" noChangeArrowheads="1" noCrop="1"/>
          </p:cNvPicPr>
          <p:nvPr/>
        </p:nvPicPr>
        <p:blipFill>
          <a:blip r:embed="rId7"/>
          <a:srcRect/>
          <a:stretch>
            <a:fillRect/>
          </a:stretch>
        </p:blipFill>
        <p:spPr bwMode="auto">
          <a:xfrm rot="532684" flipH="1">
            <a:off x="8034338" y="2111375"/>
            <a:ext cx="1041400" cy="1192213"/>
          </a:xfrm>
          <a:prstGeom prst="rect">
            <a:avLst/>
          </a:prstGeom>
          <a:noFill/>
          <a:effectLst>
            <a:outerShdw blurRad="127000" dist="12700" dir="2700000" sy="-23000" kx="-800400" algn="bl" rotWithShape="0">
              <a:prstClr val="black">
                <a:alpha val="68000"/>
              </a:prstClr>
            </a:outerShdw>
          </a:effectLst>
        </p:spPr>
      </p:pic>
      <p:pic>
        <p:nvPicPr>
          <p:cNvPr id="6147" name="Picture 3" descr="F:\F1, 2014-15\Space images\3d_animasi_alien_walking_anima.gif"/>
          <p:cNvPicPr>
            <a:picLocks noChangeAspect="1" noChangeArrowheads="1" noCrop="1"/>
          </p:cNvPicPr>
          <p:nvPr/>
        </p:nvPicPr>
        <p:blipFill>
          <a:blip r:embed="rId8"/>
          <a:srcRect/>
          <a:stretch>
            <a:fillRect/>
          </a:stretch>
        </p:blipFill>
        <p:spPr bwMode="auto">
          <a:xfrm flipH="1">
            <a:off x="7858288" y="4221088"/>
            <a:ext cx="1394231" cy="1404521"/>
          </a:xfrm>
          <a:prstGeom prst="rect">
            <a:avLst/>
          </a:prstGeom>
          <a:noFill/>
          <a:effectLst>
            <a:innerShdw blurRad="114300">
              <a:prstClr val="black"/>
            </a:innerShdw>
          </a:effectLst>
        </p:spPr>
      </p:pic>
      <p:sp>
        <p:nvSpPr>
          <p:cNvPr id="12" name="Explosion 1 11"/>
          <p:cNvSpPr/>
          <p:nvPr/>
        </p:nvSpPr>
        <p:spPr>
          <a:xfrm rot="11069062">
            <a:off x="1827799" y="888270"/>
            <a:ext cx="1953187" cy="4976915"/>
          </a:xfrm>
          <a:prstGeom prst="irregularSeal1">
            <a:avLst/>
          </a:prstGeom>
          <a:gradFill flip="none" rotWithShape="1">
            <a:gsLst>
              <a:gs pos="0">
                <a:srgbClr val="FFF200">
                  <a:lumMod val="96000"/>
                  <a:lumOff val="4000"/>
                  <a:alpha val="75000"/>
                </a:srgbClr>
              </a:gs>
              <a:gs pos="45000">
                <a:srgbClr val="FF7A00"/>
              </a:gs>
              <a:gs pos="70000">
                <a:srgbClr val="FF0300"/>
              </a:gs>
              <a:gs pos="100000">
                <a:srgbClr val="4D0808"/>
              </a:gs>
            </a:gsLst>
            <a:path path="circle">
              <a:fillToRect l="50000" t="50000" r="50000" b="50000"/>
            </a:path>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Explosion 1 12"/>
          <p:cNvSpPr/>
          <p:nvPr/>
        </p:nvSpPr>
        <p:spPr>
          <a:xfrm rot="20708050">
            <a:off x="3109004" y="2400502"/>
            <a:ext cx="1477426" cy="2444420"/>
          </a:xfrm>
          <a:prstGeom prst="irregularSeal1">
            <a:avLst/>
          </a:prstGeom>
          <a:gradFill flip="none" rotWithShape="1">
            <a:gsLst>
              <a:gs pos="0">
                <a:srgbClr val="FFF200">
                  <a:lumMod val="96000"/>
                  <a:lumOff val="4000"/>
                  <a:alpha val="75000"/>
                </a:srgbClr>
              </a:gs>
              <a:gs pos="45000">
                <a:srgbClr val="FF7A00"/>
              </a:gs>
              <a:gs pos="70000">
                <a:srgbClr val="FF0300"/>
              </a:gs>
              <a:gs pos="100000">
                <a:srgbClr val="4D0808"/>
              </a:gs>
            </a:gsLst>
            <a:path path="circle">
              <a:fillToRect l="50000" t="50000" r="50000" b="50000"/>
            </a:path>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Explosion 1 13"/>
          <p:cNvSpPr/>
          <p:nvPr/>
        </p:nvSpPr>
        <p:spPr>
          <a:xfrm rot="891950" flipH="1">
            <a:off x="1001977" y="2574156"/>
            <a:ext cx="1628182" cy="2357501"/>
          </a:xfrm>
          <a:prstGeom prst="irregularSeal1">
            <a:avLst/>
          </a:prstGeom>
          <a:gradFill flip="none" rotWithShape="1">
            <a:gsLst>
              <a:gs pos="0">
                <a:srgbClr val="FFF200">
                  <a:lumMod val="96000"/>
                  <a:lumOff val="4000"/>
                  <a:alpha val="75000"/>
                </a:srgbClr>
              </a:gs>
              <a:gs pos="45000">
                <a:srgbClr val="FF7A00"/>
              </a:gs>
              <a:gs pos="70000">
                <a:srgbClr val="FF0300"/>
              </a:gs>
              <a:gs pos="100000">
                <a:srgbClr val="4D0808"/>
              </a:gs>
            </a:gsLst>
            <a:path path="circle">
              <a:fillToRect l="50000" t="50000" r="50000" b="50000"/>
            </a:path>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1" name="Picture 2" descr="http://www.simpleatheart.com/jerg.gif"/>
          <p:cNvPicPr>
            <a:picLocks noChangeAspect="1" noChangeArrowheads="1"/>
          </p:cNvPicPr>
          <p:nvPr/>
        </p:nvPicPr>
        <p:blipFill>
          <a:blip r:embed="rId9"/>
          <a:srcRect/>
          <a:stretch>
            <a:fillRect/>
          </a:stretch>
        </p:blipFill>
        <p:spPr bwMode="auto">
          <a:xfrm flipH="1">
            <a:off x="-837403" y="2780928"/>
            <a:ext cx="3742730" cy="1943958"/>
          </a:xfrm>
          <a:prstGeom prst="rect">
            <a:avLst/>
          </a:prstGeom>
          <a:noFill/>
          <a:effectLst>
            <a:softEdge rad="63500"/>
          </a:effectLst>
        </p:spPr>
      </p:pic>
      <p:pic>
        <p:nvPicPr>
          <p:cNvPr id="16" name="Picture 3" descr="F:\F1, 2014-15\Space images\3d_animasi_alien_walking_anima.gif"/>
          <p:cNvPicPr>
            <a:picLocks noChangeAspect="1" noChangeArrowheads="1" noCrop="1"/>
          </p:cNvPicPr>
          <p:nvPr/>
        </p:nvPicPr>
        <p:blipFill>
          <a:blip r:embed="rId8"/>
          <a:srcRect/>
          <a:stretch>
            <a:fillRect/>
          </a:stretch>
        </p:blipFill>
        <p:spPr bwMode="auto">
          <a:xfrm flipH="1">
            <a:off x="6088808" y="4078855"/>
            <a:ext cx="3365878" cy="3390719"/>
          </a:xfrm>
          <a:prstGeom prst="rect">
            <a:avLst/>
          </a:prstGeom>
          <a:noFill/>
          <a:effectLst>
            <a:innerShdw blurRad="114300">
              <a:prstClr val="black"/>
            </a:innerShdw>
          </a:effectLst>
        </p:spPr>
      </p:pic>
      <p:sp>
        <p:nvSpPr>
          <p:cNvPr id="15" name="TextBox 14"/>
          <p:cNvSpPr txBox="1"/>
          <p:nvPr/>
        </p:nvSpPr>
        <p:spPr>
          <a:xfrm>
            <a:off x="727075" y="5665788"/>
            <a:ext cx="5645150" cy="1200150"/>
          </a:xfrm>
          <a:prstGeom prst="rect">
            <a:avLst/>
          </a:prstGeom>
          <a:solidFill>
            <a:schemeClr val="tx1">
              <a:alpha val="20000"/>
            </a:schemeClr>
          </a:solidFill>
        </p:spPr>
        <p:txBody>
          <a:bodyPr>
            <a:spAutoFit/>
          </a:bodyPr>
          <a:lstStyle/>
          <a:p>
            <a:pP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Spiff went back inside his space rocket. It blasted off the alien planet.</a:t>
            </a:r>
          </a:p>
        </p:txBody>
      </p:sp>
      <p:pic>
        <p:nvPicPr>
          <p:cNvPr id="10" name="Picture 2" descr="http://www.simpleatheart.com/jerg.gif"/>
          <p:cNvPicPr>
            <a:picLocks noChangeAspect="1" noChangeArrowheads="1"/>
          </p:cNvPicPr>
          <p:nvPr/>
        </p:nvPicPr>
        <p:blipFill>
          <a:blip r:embed="rId9"/>
          <a:srcRect/>
          <a:stretch>
            <a:fillRect/>
          </a:stretch>
        </p:blipFill>
        <p:spPr bwMode="auto">
          <a:xfrm>
            <a:off x="3131840" y="2984702"/>
            <a:ext cx="3723610" cy="1662770"/>
          </a:xfrm>
          <a:prstGeom prst="rect">
            <a:avLst/>
          </a:prstGeom>
          <a:noFill/>
          <a:effectLst>
            <a:softEdge rad="63500"/>
          </a:effectLst>
        </p:spPr>
      </p:pic>
      <p:pic>
        <p:nvPicPr>
          <p:cNvPr id="4" name="Comet-SoundBible.com-1256431940.wav">
            <a:hlinkClick r:id="" action="ppaction://media"/>
          </p:cNvPr>
          <p:cNvPicPr>
            <a:picLocks noRot="1" noChangeAspect="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422275" y="66055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last off.wav">
            <a:hlinkClick r:id="" action="ppaction://media"/>
          </p:cNvPr>
          <p:cNvPicPr>
            <a:picLocks noRot="1" noChangeAspect="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422275" y="66055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7664" fill="hold"/>
                                        <p:tgtEl>
                                          <p:spTgt spid="5"/>
                                        </p:tgtEl>
                                      </p:cBhvr>
                                    </p:cmd>
                                  </p:childTnLst>
                                </p:cTn>
                              </p:par>
                              <p:par>
                                <p:cTn id="7" presetID="8" presetClass="emph" presetSubtype="0" fill="hold" nodeType="withEffect">
                                  <p:stCondLst>
                                    <p:cond delay="0"/>
                                  </p:stCondLst>
                                  <p:childTnLst>
                                    <p:animRot by="21600000">
                                      <p:cBhvr>
                                        <p:cTn id="8" dur="7750" fill="hold"/>
                                        <p:tgtEl>
                                          <p:spTgt spid="4098"/>
                                        </p:tgtEl>
                                        <p:attrNameLst>
                                          <p:attrName>r</p:attrName>
                                        </p:attrNameLst>
                                      </p:cBhvr>
                                    </p:animRot>
                                  </p:childTnLst>
                                </p:cTn>
                              </p:par>
                              <p:par>
                                <p:cTn id="9" presetID="53" presetClass="entr" presetSubtype="16" fill="hold" nodeType="withEffect">
                                  <p:stCondLst>
                                    <p:cond delay="25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500" fill="hold"/>
                                        <p:tgtEl>
                                          <p:spTgt spid="12"/>
                                        </p:tgtEl>
                                        <p:attrNameLst>
                                          <p:attrName>ppt_w</p:attrName>
                                        </p:attrNameLst>
                                      </p:cBhvr>
                                      <p:tavLst>
                                        <p:tav tm="0">
                                          <p:val>
                                            <p:fltVal val="0"/>
                                          </p:val>
                                        </p:tav>
                                        <p:tav tm="100000">
                                          <p:val>
                                            <p:strVal val="#ppt_w"/>
                                          </p:val>
                                        </p:tav>
                                      </p:tavLst>
                                    </p:anim>
                                    <p:anim calcmode="lin" valueType="num">
                                      <p:cBhvr>
                                        <p:cTn id="12" dur="1500" fill="hold"/>
                                        <p:tgtEl>
                                          <p:spTgt spid="12"/>
                                        </p:tgtEl>
                                        <p:attrNameLst>
                                          <p:attrName>ppt_h</p:attrName>
                                        </p:attrNameLst>
                                      </p:cBhvr>
                                      <p:tavLst>
                                        <p:tav tm="0">
                                          <p:val>
                                            <p:fltVal val="0"/>
                                          </p:val>
                                        </p:tav>
                                        <p:tav tm="100000">
                                          <p:val>
                                            <p:strVal val="#ppt_h"/>
                                          </p:val>
                                        </p:tav>
                                      </p:tavLst>
                                    </p:anim>
                                    <p:animEffect transition="in" filter="fade">
                                      <p:cBhvr>
                                        <p:cTn id="13" dur="1500"/>
                                        <p:tgtEl>
                                          <p:spTgt spid="12"/>
                                        </p:tgtEl>
                                      </p:cBhvr>
                                    </p:animEffect>
                                  </p:childTnLst>
                                </p:cTn>
                              </p:par>
                              <p:par>
                                <p:cTn id="14" presetID="53" presetClass="entr" presetSubtype="16" fill="hold" nodeType="withEffect">
                                  <p:stCondLst>
                                    <p:cond delay="250"/>
                                  </p:stCondLst>
                                  <p:childTnLst>
                                    <p:set>
                                      <p:cBhvr>
                                        <p:cTn id="15" dur="1" fill="hold">
                                          <p:stCondLst>
                                            <p:cond delay="0"/>
                                          </p:stCondLst>
                                        </p:cTn>
                                        <p:tgtEl>
                                          <p:spTgt spid="13"/>
                                        </p:tgtEl>
                                        <p:attrNameLst>
                                          <p:attrName>style.visibility</p:attrName>
                                        </p:attrNameLst>
                                      </p:cBhvr>
                                      <p:to>
                                        <p:strVal val="visible"/>
                                      </p:to>
                                    </p:set>
                                    <p:anim calcmode="lin" valueType="num">
                                      <p:cBhvr>
                                        <p:cTn id="16" dur="1500" fill="hold"/>
                                        <p:tgtEl>
                                          <p:spTgt spid="13"/>
                                        </p:tgtEl>
                                        <p:attrNameLst>
                                          <p:attrName>ppt_w</p:attrName>
                                        </p:attrNameLst>
                                      </p:cBhvr>
                                      <p:tavLst>
                                        <p:tav tm="0">
                                          <p:val>
                                            <p:fltVal val="0"/>
                                          </p:val>
                                        </p:tav>
                                        <p:tav tm="100000">
                                          <p:val>
                                            <p:strVal val="#ppt_w"/>
                                          </p:val>
                                        </p:tav>
                                      </p:tavLst>
                                    </p:anim>
                                    <p:anim calcmode="lin" valueType="num">
                                      <p:cBhvr>
                                        <p:cTn id="17" dur="1500" fill="hold"/>
                                        <p:tgtEl>
                                          <p:spTgt spid="13"/>
                                        </p:tgtEl>
                                        <p:attrNameLst>
                                          <p:attrName>ppt_h</p:attrName>
                                        </p:attrNameLst>
                                      </p:cBhvr>
                                      <p:tavLst>
                                        <p:tav tm="0">
                                          <p:val>
                                            <p:fltVal val="0"/>
                                          </p:val>
                                        </p:tav>
                                        <p:tav tm="100000">
                                          <p:val>
                                            <p:strVal val="#ppt_h"/>
                                          </p:val>
                                        </p:tav>
                                      </p:tavLst>
                                    </p:anim>
                                    <p:animEffect transition="in" filter="fade">
                                      <p:cBhvr>
                                        <p:cTn id="18" dur="1500"/>
                                        <p:tgtEl>
                                          <p:spTgt spid="13"/>
                                        </p:tgtEl>
                                      </p:cBhvr>
                                    </p:animEffect>
                                  </p:childTnLst>
                                </p:cTn>
                              </p:par>
                              <p:par>
                                <p:cTn id="19" presetID="53" presetClass="entr" presetSubtype="16" fill="hold" nodeType="withEffect">
                                  <p:stCondLst>
                                    <p:cond delay="250"/>
                                  </p:stCondLst>
                                  <p:childTnLst>
                                    <p:set>
                                      <p:cBhvr>
                                        <p:cTn id="20" dur="1" fill="hold">
                                          <p:stCondLst>
                                            <p:cond delay="0"/>
                                          </p:stCondLst>
                                        </p:cTn>
                                        <p:tgtEl>
                                          <p:spTgt spid="14"/>
                                        </p:tgtEl>
                                        <p:attrNameLst>
                                          <p:attrName>style.visibility</p:attrName>
                                        </p:attrNameLst>
                                      </p:cBhvr>
                                      <p:to>
                                        <p:strVal val="visible"/>
                                      </p:to>
                                    </p:set>
                                    <p:anim calcmode="lin" valueType="num">
                                      <p:cBhvr>
                                        <p:cTn id="21" dur="1500" fill="hold"/>
                                        <p:tgtEl>
                                          <p:spTgt spid="14"/>
                                        </p:tgtEl>
                                        <p:attrNameLst>
                                          <p:attrName>ppt_w</p:attrName>
                                        </p:attrNameLst>
                                      </p:cBhvr>
                                      <p:tavLst>
                                        <p:tav tm="0">
                                          <p:val>
                                            <p:fltVal val="0"/>
                                          </p:val>
                                        </p:tav>
                                        <p:tav tm="100000">
                                          <p:val>
                                            <p:strVal val="#ppt_w"/>
                                          </p:val>
                                        </p:tav>
                                      </p:tavLst>
                                    </p:anim>
                                    <p:anim calcmode="lin" valueType="num">
                                      <p:cBhvr>
                                        <p:cTn id="22" dur="1500" fill="hold"/>
                                        <p:tgtEl>
                                          <p:spTgt spid="14"/>
                                        </p:tgtEl>
                                        <p:attrNameLst>
                                          <p:attrName>ppt_h</p:attrName>
                                        </p:attrNameLst>
                                      </p:cBhvr>
                                      <p:tavLst>
                                        <p:tav tm="0">
                                          <p:val>
                                            <p:fltVal val="0"/>
                                          </p:val>
                                        </p:tav>
                                        <p:tav tm="100000">
                                          <p:val>
                                            <p:strVal val="#ppt_h"/>
                                          </p:val>
                                        </p:tav>
                                      </p:tavLst>
                                    </p:anim>
                                    <p:animEffect transition="in" filter="fade">
                                      <p:cBhvr>
                                        <p:cTn id="23" dur="1500"/>
                                        <p:tgtEl>
                                          <p:spTgt spid="14"/>
                                        </p:tgtEl>
                                      </p:cBhvr>
                                    </p:animEffect>
                                  </p:childTnLst>
                                </p:cTn>
                              </p:par>
                              <p:par>
                                <p:cTn id="24" presetID="22" presetClass="entr" presetSubtype="8" fill="hold" nodeType="withEffect">
                                  <p:stCondLst>
                                    <p:cond delay="50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2000"/>
                                        <p:tgtEl>
                                          <p:spTgt spid="10"/>
                                        </p:tgtEl>
                                      </p:cBhvr>
                                    </p:animEffect>
                                  </p:childTnLst>
                                </p:cTn>
                              </p:par>
                              <p:par>
                                <p:cTn id="27" presetID="22" presetClass="entr" presetSubtype="2" fill="hold" nodeType="withEffect">
                                  <p:stCondLst>
                                    <p:cond delay="50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2000"/>
                                        <p:tgtEl>
                                          <p:spTgt spid="11"/>
                                        </p:tgtEl>
                                      </p:cBhvr>
                                    </p:animEffect>
                                  </p:childTnLst>
                                </p:cTn>
                              </p:par>
                              <p:par>
                                <p:cTn id="30" presetID="64" presetClass="path" presetSubtype="0" accel="50000" decel="50000" fill="hold" nodeType="withEffect">
                                  <p:stCondLst>
                                    <p:cond delay="500"/>
                                  </p:stCondLst>
                                  <p:childTnLst>
                                    <p:animMotion origin="layout" path="M -3.33333E-6 -2.59259E-6 L -0.0052 -0.68102 " pathEditMode="relative" rAng="0" ptsTypes="AA">
                                      <p:cBhvr>
                                        <p:cTn id="31" dur="8000" fill="hold"/>
                                        <p:tgtEl>
                                          <p:spTgt spid="3"/>
                                        </p:tgtEl>
                                        <p:attrNameLst>
                                          <p:attrName>ppt_x</p:attrName>
                                          <p:attrName>ppt_y</p:attrName>
                                        </p:attrNameLst>
                                      </p:cBhvr>
                                      <p:rCtr x="-26000" y="-3405100"/>
                                    </p:animMotion>
                                  </p:childTnLst>
                                </p:cTn>
                              </p:par>
                              <p:par>
                                <p:cTn id="32" presetID="10" presetClass="exit" presetSubtype="0" fill="hold" nodeType="withEffect">
                                  <p:stCondLst>
                                    <p:cond delay="250"/>
                                  </p:stCondLst>
                                  <p:childTnLst>
                                    <p:animEffect transition="out" filter="fade">
                                      <p:cBhvr>
                                        <p:cTn id="33" dur="3000"/>
                                        <p:tgtEl>
                                          <p:spTgt spid="19"/>
                                        </p:tgtEl>
                                      </p:cBhvr>
                                    </p:animEffect>
                                    <p:set>
                                      <p:cBhvr>
                                        <p:cTn id="34" dur="1" fill="hold">
                                          <p:stCondLst>
                                            <p:cond delay="2999"/>
                                          </p:stCondLst>
                                        </p:cTn>
                                        <p:tgtEl>
                                          <p:spTgt spid="19"/>
                                        </p:tgtEl>
                                        <p:attrNameLst>
                                          <p:attrName>style.visibility</p:attrName>
                                        </p:attrNameLst>
                                      </p:cBhvr>
                                      <p:to>
                                        <p:strVal val="hidden"/>
                                      </p:to>
                                    </p:set>
                                  </p:childTnLst>
                                </p:cTn>
                              </p:par>
                              <p:par>
                                <p:cTn id="35" presetID="1" presetClass="mediacall" presetSubtype="0" fill="hold" nodeType="withEffect">
                                  <p:stCondLst>
                                    <p:cond delay="1500"/>
                                  </p:stCondLst>
                                  <p:childTnLst>
                                    <p:cmd type="call" cmd="playFrom(0.0)">
                                      <p:cBhvr>
                                        <p:cTn id="36" dur="2799" fill="hold"/>
                                        <p:tgtEl>
                                          <p:spTgt spid="4"/>
                                        </p:tgtEl>
                                      </p:cBhvr>
                                    </p:cmd>
                                  </p:childTnLst>
                                </p:cTn>
                              </p:par>
                              <p:par>
                                <p:cTn id="37" presetID="32" presetClass="emph" presetSubtype="0" fill="hold" nodeType="withEffect">
                                  <p:stCondLst>
                                    <p:cond delay="1000"/>
                                  </p:stCondLst>
                                  <p:childTnLst>
                                    <p:animRot by="120000">
                                      <p:cBhvr>
                                        <p:cTn id="38" dur="100" fill="hold">
                                          <p:stCondLst>
                                            <p:cond delay="0"/>
                                          </p:stCondLst>
                                        </p:cTn>
                                        <p:tgtEl>
                                          <p:spTgt spid="5122"/>
                                        </p:tgtEl>
                                        <p:attrNameLst>
                                          <p:attrName>r</p:attrName>
                                        </p:attrNameLst>
                                      </p:cBhvr>
                                    </p:animRot>
                                    <p:animRot by="-240000">
                                      <p:cBhvr>
                                        <p:cTn id="39" dur="200" fill="hold">
                                          <p:stCondLst>
                                            <p:cond delay="200"/>
                                          </p:stCondLst>
                                        </p:cTn>
                                        <p:tgtEl>
                                          <p:spTgt spid="5122"/>
                                        </p:tgtEl>
                                        <p:attrNameLst>
                                          <p:attrName>r</p:attrName>
                                        </p:attrNameLst>
                                      </p:cBhvr>
                                    </p:animRot>
                                    <p:animRot by="240000">
                                      <p:cBhvr>
                                        <p:cTn id="40" dur="200" fill="hold">
                                          <p:stCondLst>
                                            <p:cond delay="400"/>
                                          </p:stCondLst>
                                        </p:cTn>
                                        <p:tgtEl>
                                          <p:spTgt spid="5122"/>
                                        </p:tgtEl>
                                        <p:attrNameLst>
                                          <p:attrName>r</p:attrName>
                                        </p:attrNameLst>
                                      </p:cBhvr>
                                    </p:animRot>
                                    <p:animRot by="-240000">
                                      <p:cBhvr>
                                        <p:cTn id="41" dur="200" fill="hold">
                                          <p:stCondLst>
                                            <p:cond delay="600"/>
                                          </p:stCondLst>
                                        </p:cTn>
                                        <p:tgtEl>
                                          <p:spTgt spid="5122"/>
                                        </p:tgtEl>
                                        <p:attrNameLst>
                                          <p:attrName>r</p:attrName>
                                        </p:attrNameLst>
                                      </p:cBhvr>
                                    </p:animRot>
                                    <p:animRot by="120000">
                                      <p:cBhvr>
                                        <p:cTn id="42" dur="200" fill="hold">
                                          <p:stCondLst>
                                            <p:cond delay="800"/>
                                          </p:stCondLst>
                                        </p:cTn>
                                        <p:tgtEl>
                                          <p:spTgt spid="51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3" fill="hold" display="0">
                  <p:stCondLst>
                    <p:cond delay="indefinite"/>
                  </p:stCondLst>
                  <p:endCondLst>
                    <p:cond evt="onStopAudio" delay="0">
                      <p:tgtEl>
                        <p:sldTgt/>
                      </p:tgtEl>
                    </p:cond>
                  </p:endCondLst>
                </p:cTn>
                <p:tgtEl>
                  <p:spTgt spid="4"/>
                </p:tgtEl>
              </p:cMediaNode>
            </p:audio>
            <p:audio>
              <p:cMediaNode vol="52830">
                <p:cTn id="44"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img2.wikia.nocookie.net/__cb20140817004459/spore/images/6/6d/Random-wallpapers-space-stars-background-wallpaper-328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6375" y="-71438"/>
            <a:ext cx="12371388"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F:\F1, 2014-15\Space images\bth_earth.gif"/>
          <p:cNvPicPr>
            <a:picLocks noChangeAspect="1" noChangeArrowheads="1" noCrop="1"/>
          </p:cNvPicPr>
          <p:nvPr/>
        </p:nvPicPr>
        <p:blipFill>
          <a:blip r:embed="rId4"/>
          <a:srcRect/>
          <a:stretch>
            <a:fillRect/>
          </a:stretch>
        </p:blipFill>
        <p:spPr bwMode="auto">
          <a:xfrm>
            <a:off x="854442" y="2852936"/>
            <a:ext cx="3420398" cy="3420398"/>
          </a:xfrm>
          <a:prstGeom prst="rect">
            <a:avLst/>
          </a:prstGeom>
          <a:noFill/>
          <a:effectLst>
            <a:glow rad="63500">
              <a:srgbClr val="00B0F0">
                <a:alpha val="28000"/>
              </a:srgbClr>
            </a:glow>
          </a:effectLst>
        </p:spPr>
      </p:pic>
      <p:sp>
        <p:nvSpPr>
          <p:cNvPr id="2" name="Oval 1"/>
          <p:cNvSpPr/>
          <p:nvPr/>
        </p:nvSpPr>
        <p:spPr>
          <a:xfrm>
            <a:off x="850895" y="2852936"/>
            <a:ext cx="3420398" cy="3415320"/>
          </a:xfrm>
          <a:prstGeom prst="ellipse">
            <a:avLst/>
          </a:prstGeom>
          <a:solidFill>
            <a:schemeClr val="bg1">
              <a:alpha val="26000"/>
            </a:schemeClr>
          </a:solidFill>
          <a:ln>
            <a:noFill/>
          </a:ln>
          <a:effectLst/>
          <a:scene3d>
            <a:camera prst="orthographicFront"/>
            <a:lightRig rig="chilly" dir="t">
              <a:rot lat="0" lon="0" rev="3600000"/>
            </a:lightRig>
          </a:scene3d>
          <a:sp3d prstMaterial="metal">
            <a:bevelT w="266700" h="2095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 name="Isosceles Triangle 3"/>
          <p:cNvSpPr/>
          <p:nvPr/>
        </p:nvSpPr>
        <p:spPr>
          <a:xfrm rot="3752863">
            <a:off x="10110632" y="-94404"/>
            <a:ext cx="617320" cy="2076051"/>
          </a:xfrm>
          <a:prstGeom prst="triangle">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7170" name="Picture 2" descr="F:\F1, 2014-15\Space images\tintin_moon_rocket.gif"/>
          <p:cNvPicPr>
            <a:picLocks noChangeAspect="1" noChangeArrowheads="1"/>
          </p:cNvPicPr>
          <p:nvPr/>
        </p:nvPicPr>
        <p:blipFill>
          <a:blip r:embed="rId5" cstate="print"/>
          <a:srcRect/>
          <a:stretch>
            <a:fillRect/>
          </a:stretch>
        </p:blipFill>
        <p:spPr bwMode="auto">
          <a:xfrm rot="19835277" flipH="1">
            <a:off x="7706872" y="1147955"/>
            <a:ext cx="2379219" cy="1074614"/>
          </a:xfrm>
          <a:prstGeom prst="rect">
            <a:avLst/>
          </a:prstGeom>
          <a:noFill/>
          <a:effectLst>
            <a:innerShdw blurRad="114300">
              <a:prstClr val="black"/>
            </a:innerShdw>
          </a:effectLst>
        </p:spPr>
      </p:pic>
      <p:sp>
        <p:nvSpPr>
          <p:cNvPr id="7" name="TextBox 6"/>
          <p:cNvSpPr txBox="1"/>
          <p:nvPr/>
        </p:nvSpPr>
        <p:spPr>
          <a:xfrm>
            <a:off x="1411288" y="333375"/>
            <a:ext cx="5829300" cy="1200150"/>
          </a:xfrm>
          <a:prstGeom prst="rect">
            <a:avLst/>
          </a:prstGeom>
          <a:solidFill>
            <a:schemeClr val="tx1">
              <a:alpha val="10000"/>
            </a:schemeClr>
          </a:solidFill>
        </p:spPr>
        <p:txBody>
          <a:bodyPr>
            <a:spAutoFit/>
          </a:bodyPr>
          <a:lstStyle/>
          <a:p>
            <a:pP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Spaceman Spiff’s space rocket flew back to Earth.                                                                                    And Spiff went home.</a:t>
            </a:r>
          </a:p>
        </p:txBody>
      </p:sp>
      <p:pic>
        <p:nvPicPr>
          <p:cNvPr id="3" name="sound_design_sweep_white_noise_filter_flanged.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8521700" y="598805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250"/>
                                  </p:stCondLst>
                                  <p:childTnLst>
                                    <p:animScale>
                                      <p:cBhvr>
                                        <p:cTn id="6" dur="6000" fill="hold"/>
                                        <p:tgtEl>
                                          <p:spTgt spid="6148"/>
                                        </p:tgtEl>
                                      </p:cBhvr>
                                      <p:by x="150000" y="150000"/>
                                    </p:animScale>
                                  </p:childTnLst>
                                </p:cTn>
                              </p:par>
                              <p:par>
                                <p:cTn id="7" presetID="6" presetClass="emph" presetSubtype="0" fill="hold" nodeType="withEffect">
                                  <p:stCondLst>
                                    <p:cond delay="250"/>
                                  </p:stCondLst>
                                  <p:childTnLst>
                                    <p:animScale>
                                      <p:cBhvr>
                                        <p:cTn id="8" dur="6250" fill="hold"/>
                                        <p:tgtEl>
                                          <p:spTgt spid="2"/>
                                        </p:tgtEl>
                                      </p:cBhvr>
                                      <p:by x="150000" y="150000"/>
                                    </p:animScale>
                                  </p:childTnLst>
                                </p:cTn>
                              </p:par>
                              <p:par>
                                <p:cTn id="9" presetID="42" presetClass="path" presetSubtype="0" accel="50000" decel="50000" fill="hold" nodeType="withEffect">
                                  <p:stCondLst>
                                    <p:cond delay="250"/>
                                  </p:stCondLst>
                                  <p:childTnLst>
                                    <p:animMotion origin="layout" path="M 3.33333E-6 -1.85185E-6 L -0.36268 0.26482 " pathEditMode="relative" rAng="0" ptsTypes="AA">
                                      <p:cBhvr>
                                        <p:cTn id="10" dur="7250" fill="hold"/>
                                        <p:tgtEl>
                                          <p:spTgt spid="7170"/>
                                        </p:tgtEl>
                                        <p:attrNameLst>
                                          <p:attrName>ppt_x</p:attrName>
                                          <p:attrName>ppt_y</p:attrName>
                                        </p:attrNameLst>
                                      </p:cBhvr>
                                      <p:rCtr x="-1814200" y="1324100"/>
                                    </p:animMotion>
                                  </p:childTnLst>
                                </p:cTn>
                              </p:par>
                              <p:par>
                                <p:cTn id="11" presetID="1" presetClass="mediacall" presetSubtype="0" fill="hold" nodeType="withEffect">
                                  <p:stCondLst>
                                    <p:cond delay="250"/>
                                  </p:stCondLst>
                                  <p:childTnLst>
                                    <p:cmd type="call" cmd="playFrom(0.0)">
                                      <p:cBhvr>
                                        <p:cTn id="12" dur="6907" fill="hold"/>
                                        <p:tgtEl>
                                          <p:spTgt spid="3"/>
                                        </p:tgtEl>
                                      </p:cBhvr>
                                    </p:cmd>
                                  </p:childTnLst>
                                </p:cTn>
                              </p:par>
                              <p:par>
                                <p:cTn id="13" presetID="42" presetClass="path" presetSubtype="0" accel="50000" decel="50000" fill="hold" nodeType="withEffect">
                                  <p:stCondLst>
                                    <p:cond delay="250"/>
                                  </p:stCondLst>
                                  <p:childTnLst>
                                    <p:animMotion origin="layout" path="M 2.5E-6 3.7037E-7 L -0.36823 0.25903 " pathEditMode="relative" rAng="0" ptsTypes="AA">
                                      <p:cBhvr>
                                        <p:cTn id="14" dur="6750" fill="hold"/>
                                        <p:tgtEl>
                                          <p:spTgt spid="4"/>
                                        </p:tgtEl>
                                        <p:attrNameLst>
                                          <p:attrName>ppt_x</p:attrName>
                                          <p:attrName>ppt_y</p:attrName>
                                        </p:attrNameLst>
                                      </p:cBhvr>
                                      <p:rCtr x="-1842000" y="1294000"/>
                                    </p:animMotion>
                                  </p:childTnLst>
                                </p:cTn>
                              </p:par>
                            </p:childTnLst>
                          </p:cTn>
                        </p:par>
                      </p:childTnLst>
                    </p:cTn>
                  </p:par>
                </p:childTnLst>
              </p:cTn>
              <p:prevCondLst>
                <p:cond evt="onPrev" delay="0">
                  <p:tgtEl>
                    <p:sldTgt/>
                  </p:tgtEl>
                </p:cond>
              </p:prevCondLst>
              <p:nextCondLst>
                <p:cond evt="onNext" delay="0">
                  <p:tgtEl>
                    <p:sldTgt/>
                  </p:tgtEl>
                </p:cond>
              </p:nextCondLst>
            </p:seq>
            <p:audio>
              <p:cMediaNode vol="66038">
                <p:cTn id="15" fill="hold" display="0">
                  <p:stCondLst>
                    <p:cond delay="indefinite"/>
                  </p:stCondLst>
                  <p:endCondLst>
                    <p:cond evt="onStopAudio" delay="0">
                      <p:tgtEl>
                        <p:sldTgt/>
                      </p:tgtEl>
                    </p:cond>
                  </p:endCondLst>
                </p:cTn>
                <p:tgtEl>
                  <p:spTgt spid="3"/>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ak.picdn.net/shutterstock/videos/2502257/preview/stock-footage-side-view-of-driving-through-a-cartoon-suburban-street-high-quality-d-animation-loopab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0"/>
            <a:ext cx="940435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3968787" y="5266710"/>
            <a:ext cx="2520280" cy="754578"/>
          </a:xfrm>
          <a:prstGeom prst="ellipse">
            <a:avLst/>
          </a:prstGeom>
          <a:solidFill>
            <a:schemeClr val="tx1">
              <a:lumMod val="85000"/>
              <a:lumOff val="15000"/>
              <a:alpha val="65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Oval 6"/>
          <p:cNvSpPr/>
          <p:nvPr/>
        </p:nvSpPr>
        <p:spPr>
          <a:xfrm>
            <a:off x="4436839" y="5434411"/>
            <a:ext cx="1584176" cy="419176"/>
          </a:xfrm>
          <a:prstGeom prst="ellipse">
            <a:avLst/>
          </a:prstGeom>
          <a:solidFill>
            <a:srgbClr val="3C1C02">
              <a:alpha val="6549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26" name="Picture 2" descr="F:\F1, 2014-15\Space images\0056.gif"/>
          <p:cNvPicPr>
            <a:picLocks noChangeAspect="1" noChangeArrowheads="1" noCrop="1"/>
          </p:cNvPicPr>
          <p:nvPr/>
        </p:nvPicPr>
        <p:blipFill>
          <a:blip r:embed="rId4"/>
          <a:srcRect/>
          <a:stretch>
            <a:fillRect/>
          </a:stretch>
        </p:blipFill>
        <p:spPr bwMode="auto">
          <a:xfrm>
            <a:off x="3835400" y="2393950"/>
            <a:ext cx="3684588" cy="3684588"/>
          </a:xfrm>
          <a:prstGeom prst="rect">
            <a:avLst/>
          </a:prstGeom>
          <a:noFill/>
          <a:effectLst>
            <a:outerShdw blurRad="76200" dist="342900" dir="19560000" sy="23000" kx="-1200000" algn="bl" rotWithShape="0">
              <a:prstClr val="black">
                <a:alpha val="45000"/>
              </a:prstClr>
            </a:outerShdw>
          </a:effectLst>
        </p:spPr>
      </p:pic>
      <p:pic>
        <p:nvPicPr>
          <p:cNvPr id="9" name="Picture 2" descr="F:\F1, 2014-15\Space images\xigRBg5iA.png"/>
          <p:cNvPicPr>
            <a:picLocks noChangeAspect="1" noChangeArrowheads="1"/>
          </p:cNvPicPr>
          <p:nvPr/>
        </p:nvPicPr>
        <p:blipFill rotWithShape="1">
          <a:blip r:embed="rId5" cstate="print"/>
          <a:srcRect l="32104" t="5853" r="43379" b="69049"/>
          <a:stretch/>
        </p:blipFill>
        <p:spPr bwMode="auto">
          <a:xfrm rot="215853">
            <a:off x="4803768" y="3010825"/>
            <a:ext cx="580918" cy="594673"/>
          </a:xfrm>
          <a:prstGeom prst="ellipse">
            <a:avLst/>
          </a:prstGeom>
          <a:noFill/>
          <a:effectLst>
            <a:innerShdw blurRad="254000" dist="50800" dir="2700000">
              <a:prstClr val="black">
                <a:alpha val="92000"/>
              </a:prstClr>
            </a:innerShdw>
          </a:effectLst>
        </p:spPr>
      </p:pic>
      <p:pic>
        <p:nvPicPr>
          <p:cNvPr id="11" name="Picture 2" descr="http://www.atias-design.com/images/clou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273210">
            <a:off x="4308475" y="95250"/>
            <a:ext cx="270827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F:\F1, 2014-15\Space images\tintin_moon_rocket.gif"/>
          <p:cNvPicPr>
            <a:picLocks noChangeAspect="1" noChangeArrowheads="1"/>
          </p:cNvPicPr>
          <p:nvPr/>
        </p:nvPicPr>
        <p:blipFill rotWithShape="1">
          <a:blip r:embed="rId7" cstate="print"/>
          <a:srcRect l="44478" t="6496" r="-6451" b="-6496"/>
          <a:stretch/>
        </p:blipFill>
        <p:spPr bwMode="auto">
          <a:xfrm rot="5400000" flipH="1">
            <a:off x="5233240" y="175472"/>
            <a:ext cx="2027140" cy="1477413"/>
          </a:xfrm>
          <a:prstGeom prst="diamond">
            <a:avLst/>
          </a:prstGeom>
          <a:noFill/>
          <a:effectLst>
            <a:innerShdw blurRad="114300">
              <a:prstClr val="black"/>
            </a:innerShdw>
          </a:effectLst>
        </p:spPr>
      </p:pic>
      <p:pic>
        <p:nvPicPr>
          <p:cNvPr id="13" name="Picture 2" descr="http://www.atias-design.com/images/cloud.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66634">
            <a:off x="2640013" y="4357688"/>
            <a:ext cx="3487737"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atias-design.com/images/clou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461328">
            <a:off x="4233863" y="4384675"/>
            <a:ext cx="3487737"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11188" y="5662613"/>
            <a:ext cx="7921625" cy="830262"/>
          </a:xfrm>
          <a:prstGeom prst="rect">
            <a:avLst/>
          </a:prstGeom>
          <a:noFill/>
        </p:spPr>
        <p:txBody>
          <a:bodyPr>
            <a:spAutoFit/>
          </a:bodyPr>
          <a:lstStyle/>
          <a:p>
            <a:pPr algn="ct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Spaceman Spiff had enjoyed a great adventure to the alien planet.  But now it was time for bed.</a:t>
            </a:r>
          </a:p>
        </p:txBody>
      </p:sp>
      <p:pic>
        <p:nvPicPr>
          <p:cNvPr id="2" name="timelaps.mp3">
            <a:hlinkClick r:id="" action="ppaction://media"/>
          </p:cNvPr>
          <p:cNvPicPr>
            <a:picLocks noRot="1" noChangeAspect="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8505825" y="619918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22" presetClass="entr" presetSubtype="4" fill="hold" nodeType="withEffect">
                                  <p:stCondLst>
                                    <p:cond delay="100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1500"/>
                                        <p:tgtEl>
                                          <p:spTgt spid="9"/>
                                        </p:tgtEl>
                                      </p:cBhvr>
                                    </p:animEffect>
                                  </p:childTnLst>
                                </p:cTn>
                              </p:par>
                              <p:par>
                                <p:cTn id="14" presetID="22" presetClass="entr" presetSubtype="4" fill="hold" nodeType="withEffect">
                                  <p:stCondLst>
                                    <p:cond delay="150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3500"/>
                                        <p:tgtEl>
                                          <p:spTgt spid="11"/>
                                        </p:tgtEl>
                                      </p:cBhvr>
                                    </p:animEffect>
                                  </p:childTnLst>
                                </p:cTn>
                              </p:par>
                              <p:par>
                                <p:cTn id="17" presetID="1" presetClass="mediacall" presetSubtype="0" fill="hold" nodeType="withEffect">
                                  <p:stCondLst>
                                    <p:cond delay="0"/>
                                  </p:stCondLst>
                                  <p:childTnLst>
                                    <p:cmd type="call" cmd="playFrom(0.0)">
                                      <p:cBhvr>
                                        <p:cTn id="18"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5283" numSld="2">
                <p:cTn id="19"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ak.picdn.net/shutterstock/videos/2502257/preview/stock-footage-side-view-of-driving-through-a-cartoon-suburban-street-high-quality-d-animation-loopab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 y="0"/>
            <a:ext cx="940435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3131840" y="4842482"/>
            <a:ext cx="1350132" cy="209588"/>
          </a:xfrm>
          <a:prstGeom prst="ellipse">
            <a:avLst/>
          </a:prstGeom>
          <a:solidFill>
            <a:srgbClr val="3C1C02">
              <a:alpha val="65490"/>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4822" name="Picture 2" descr="http://www.atias-design.com/images/clou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273210">
            <a:off x="4308475" y="95250"/>
            <a:ext cx="2708275"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F:\F1, 2014-15\Space images\tintin_moon_rocket.gif"/>
          <p:cNvPicPr>
            <a:picLocks noChangeAspect="1" noChangeArrowheads="1"/>
          </p:cNvPicPr>
          <p:nvPr/>
        </p:nvPicPr>
        <p:blipFill rotWithShape="1">
          <a:blip r:embed="rId4" cstate="print"/>
          <a:srcRect l="44478" t="6496" r="-6451" b="-6496"/>
          <a:stretch/>
        </p:blipFill>
        <p:spPr bwMode="auto">
          <a:xfrm rot="5400000" flipH="1">
            <a:off x="5233240" y="175472"/>
            <a:ext cx="2027140" cy="1477413"/>
          </a:xfrm>
          <a:prstGeom prst="diamond">
            <a:avLst/>
          </a:prstGeom>
          <a:noFill/>
          <a:effectLst>
            <a:innerShdw blurRad="114300">
              <a:prstClr val="black"/>
            </a:innerShdw>
          </a:effectLst>
        </p:spPr>
      </p:pic>
      <p:sp>
        <p:nvSpPr>
          <p:cNvPr id="8" name="TextBox 7"/>
          <p:cNvSpPr txBox="1"/>
          <p:nvPr/>
        </p:nvSpPr>
        <p:spPr>
          <a:xfrm>
            <a:off x="728663" y="5267325"/>
            <a:ext cx="7921625" cy="461963"/>
          </a:xfrm>
          <a:prstGeom prst="rect">
            <a:avLst/>
          </a:prstGeom>
          <a:noFill/>
        </p:spPr>
        <p:txBody>
          <a:bodyPr>
            <a:spAutoFit/>
          </a:bodyPr>
          <a:lstStyle/>
          <a:p>
            <a:pPr algn="ct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Spiff could have another adventure … tomorrow!</a:t>
            </a:r>
          </a:p>
        </p:txBody>
      </p:sp>
      <p:pic>
        <p:nvPicPr>
          <p:cNvPr id="14" name="Picture 2" descr="F:\F1, 2014-15\Space images\xigRBg5iA.png"/>
          <p:cNvPicPr>
            <a:picLocks noChangeAspect="1" noChangeArrowheads="1"/>
          </p:cNvPicPr>
          <p:nvPr/>
        </p:nvPicPr>
        <p:blipFill>
          <a:blip r:embed="rId5" cstate="print"/>
          <a:srcRect/>
          <a:stretch>
            <a:fillRect/>
          </a:stretch>
        </p:blipFill>
        <p:spPr bwMode="auto">
          <a:xfrm>
            <a:off x="2924790" y="3282652"/>
            <a:ext cx="1764232" cy="1764232"/>
          </a:xfrm>
          <a:prstGeom prst="rect">
            <a:avLst/>
          </a:prstGeom>
          <a:noFill/>
          <a:effectLst>
            <a:innerShdw blurRad="254000" dist="50800" dir="2700000">
              <a:prstClr val="black">
                <a:alpha val="92000"/>
              </a:prstClr>
            </a:innerShdw>
          </a:effectLst>
        </p:spPr>
      </p:pic>
      <p:pic>
        <p:nvPicPr>
          <p:cNvPr id="15" name="Picture 2" descr="http://www.atias-design.com/images/clou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273210">
            <a:off x="4289425" y="-252413"/>
            <a:ext cx="1878013" cy="1355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111364" y="5750889"/>
            <a:ext cx="2883897" cy="679310"/>
          </a:xfrm>
          <a:prstGeom prst="rect">
            <a:avLst/>
          </a:prstGeom>
          <a:noFill/>
        </p:spPr>
        <p:txBody>
          <a:bodyPr>
            <a:prstTxWarp prst="textDeflate">
              <a:avLst>
                <a:gd name="adj" fmla="val 27034"/>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fontAlgn="auto" hangingPunct="1">
              <a:spcBef>
                <a:spcPts val="0"/>
              </a:spcBef>
              <a:spcAft>
                <a:spcPts val="0"/>
              </a:spcAft>
              <a:defRPr/>
            </a:pPr>
            <a:r>
              <a:rPr lang="en-GB" sz="4800" b="1" dirty="0">
                <a:ln w="11430"/>
                <a:solidFill>
                  <a:srgbClr val="FF0000"/>
                </a:solidFill>
                <a:effectLst>
                  <a:outerShdw blurRad="50800" dist="39000" dir="5460000" algn="tl">
                    <a:srgbClr val="000000">
                      <a:alpha val="38000"/>
                    </a:srgbClr>
                  </a:outerShdw>
                </a:effectLst>
                <a:latin typeface="Showcard Gothic" panose="04020904020102020604" pitchFamily="82" charset="0"/>
                <a:cs typeface="+mn-cs"/>
              </a:rPr>
              <a:t>THE END</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path" presetSubtype="0" accel="50000" decel="50000" fill="hold" nodeType="withEffect">
                                  <p:stCondLst>
                                    <p:cond delay="250"/>
                                  </p:stCondLst>
                                  <p:childTnLst>
                                    <p:animMotion origin="layout" path="M 0 0 L -0.25 0 E" pathEditMode="relative" ptsTypes="">
                                      <p:cBhvr>
                                        <p:cTn id="6" dur="4000" fill="hold"/>
                                        <p:tgtEl>
                                          <p:spTgt spid="14"/>
                                        </p:tgtEl>
                                        <p:attrNameLst>
                                          <p:attrName>ppt_x</p:attrName>
                                          <p:attrName>ppt_y</p:attrName>
                                        </p:attrNameLst>
                                      </p:cBhvr>
                                    </p:animMotion>
                                  </p:childTnLst>
                                </p:cTn>
                              </p:par>
                              <p:par>
                                <p:cTn id="7" presetID="35" presetClass="path" presetSubtype="0" accel="50000" decel="50000" fill="hold" nodeType="withEffect">
                                  <p:stCondLst>
                                    <p:cond delay="250"/>
                                  </p:stCondLst>
                                  <p:childTnLst>
                                    <p:animMotion origin="layout" path="M 0 0 L -0.25 0 E" pathEditMode="relative" ptsTypes="">
                                      <p:cBhvr>
                                        <p:cTn id="8" dur="4000" fill="hold"/>
                                        <p:tgtEl>
                                          <p:spTgt spid="7"/>
                                        </p:tgtEl>
                                        <p:attrNameLst>
                                          <p:attrName>ppt_x</p:attrName>
                                          <p:attrName>ppt_y</p:attrName>
                                        </p:attrNameLst>
                                      </p:cBhvr>
                                    </p:animMotion>
                                  </p:childTnLst>
                                </p:cTn>
                              </p:par>
                              <p:par>
                                <p:cTn id="9" presetID="22" presetClass="entr" presetSubtype="4" fill="hold" nodeType="withEffect">
                                  <p:stCondLst>
                                    <p:cond delay="25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2750"/>
                                        <p:tgtEl>
                                          <p:spTgt spid="15"/>
                                        </p:tgtEl>
                                      </p:cBhvr>
                                    </p:animEffect>
                                  </p:childTnLst>
                                </p:cTn>
                              </p:par>
                              <p:par>
                                <p:cTn id="12" presetID="53" presetClass="entr" presetSubtype="16" fill="hold" nodeType="withEffect">
                                  <p:stCondLst>
                                    <p:cond delay="3750"/>
                                  </p:stCondLst>
                                  <p:childTnLst>
                                    <p:set>
                                      <p:cBhvr>
                                        <p:cTn id="13" dur="1" fill="hold">
                                          <p:stCondLst>
                                            <p:cond delay="0"/>
                                          </p:stCondLst>
                                        </p:cTn>
                                        <p:tgtEl>
                                          <p:spTgt spid="9"/>
                                        </p:tgtEl>
                                        <p:attrNameLst>
                                          <p:attrName>style.visibility</p:attrName>
                                        </p:attrNameLst>
                                      </p:cBhvr>
                                      <p:to>
                                        <p:strVal val="visible"/>
                                      </p:to>
                                    </p:set>
                                    <p:anim calcmode="lin" valueType="num">
                                      <p:cBhvr>
                                        <p:cTn id="14" dur="2000" fill="hold"/>
                                        <p:tgtEl>
                                          <p:spTgt spid="9"/>
                                        </p:tgtEl>
                                        <p:attrNameLst>
                                          <p:attrName>ppt_w</p:attrName>
                                        </p:attrNameLst>
                                      </p:cBhvr>
                                      <p:tavLst>
                                        <p:tav tm="0">
                                          <p:val>
                                            <p:fltVal val="0"/>
                                          </p:val>
                                        </p:tav>
                                        <p:tav tm="100000">
                                          <p:val>
                                            <p:strVal val="#ppt_w"/>
                                          </p:val>
                                        </p:tav>
                                      </p:tavLst>
                                    </p:anim>
                                    <p:anim calcmode="lin" valueType="num">
                                      <p:cBhvr>
                                        <p:cTn id="15" dur="2000" fill="hold"/>
                                        <p:tgtEl>
                                          <p:spTgt spid="9"/>
                                        </p:tgtEl>
                                        <p:attrNameLst>
                                          <p:attrName>ppt_h</p:attrName>
                                        </p:attrNameLst>
                                      </p:cBhvr>
                                      <p:tavLst>
                                        <p:tav tm="0">
                                          <p:val>
                                            <p:fltVal val="0"/>
                                          </p:val>
                                        </p:tav>
                                        <p:tav tm="100000">
                                          <p:val>
                                            <p:strVal val="#ppt_h"/>
                                          </p:val>
                                        </p:tav>
                                      </p:tavLst>
                                    </p:anim>
                                    <p:animEffect transition="in" filter="fade">
                                      <p:cBhvr>
                                        <p:cTn id="1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F1, 2014-15\Space images\Kerbal_Space_Program_-_Rocket_on_launchp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6858">
            <a:off x="-1020763" y="-515938"/>
            <a:ext cx="11202988" cy="797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F:\F1, 2014-15\Space images\tintin_moon_rocket.gif"/>
          <p:cNvPicPr>
            <a:picLocks noChangeAspect="1" noChangeArrowheads="1"/>
          </p:cNvPicPr>
          <p:nvPr/>
        </p:nvPicPr>
        <p:blipFill>
          <a:blip r:embed="rId4"/>
          <a:srcRect/>
          <a:stretch>
            <a:fillRect/>
          </a:stretch>
        </p:blipFill>
        <p:spPr bwMode="auto">
          <a:xfrm rot="16200000">
            <a:off x="2947320" y="1932115"/>
            <a:ext cx="5400599" cy="2439271"/>
          </a:xfrm>
          <a:prstGeom prst="rect">
            <a:avLst/>
          </a:prstGeom>
          <a:noFill/>
          <a:effectLst>
            <a:innerShdw blurRad="368300">
              <a:prstClr val="black"/>
            </a:innerShdw>
          </a:effectLst>
        </p:spPr>
      </p:pic>
      <p:pic>
        <p:nvPicPr>
          <p:cNvPr id="4" name="Picture 2" descr="F:\F1, 2014-15\Space images\0056.gif"/>
          <p:cNvPicPr>
            <a:picLocks noChangeAspect="1" noChangeArrowheads="1" noCrop="1"/>
          </p:cNvPicPr>
          <p:nvPr/>
        </p:nvPicPr>
        <p:blipFill>
          <a:blip r:embed="rId5"/>
          <a:srcRect/>
          <a:stretch>
            <a:fillRect/>
          </a:stretch>
        </p:blipFill>
        <p:spPr bwMode="auto">
          <a:xfrm>
            <a:off x="6084888" y="3860800"/>
            <a:ext cx="4267200" cy="4268788"/>
          </a:xfrm>
          <a:prstGeom prst="rect">
            <a:avLst/>
          </a:prstGeom>
          <a:noFill/>
          <a:effectLst>
            <a:outerShdw blurRad="152400" dir="8100000" sy="-23000" kx="800400" algn="br" rotWithShape="0">
              <a:prstClr val="black">
                <a:alpha val="53000"/>
              </a:prstClr>
            </a:outerShdw>
          </a:effectLst>
        </p:spPr>
      </p:pic>
      <p:sp>
        <p:nvSpPr>
          <p:cNvPr id="2" name="Oval 1"/>
          <p:cNvSpPr/>
          <p:nvPr/>
        </p:nvSpPr>
        <p:spPr>
          <a:xfrm>
            <a:off x="4427983" y="5852050"/>
            <a:ext cx="2088233" cy="45719"/>
          </a:xfrm>
          <a:prstGeom prst="ellipse">
            <a:avLst/>
          </a:prstGeom>
          <a:solidFill>
            <a:schemeClr val="tx1">
              <a:lumMod val="85000"/>
              <a:lumOff val="15000"/>
            </a:schemeClr>
          </a:solidFill>
          <a:ln>
            <a:noFill/>
          </a:ln>
          <a:effectLst>
            <a:glow rad="63500">
              <a:schemeClr val="tx1">
                <a:alpha val="5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TextBox 5"/>
          <p:cNvSpPr txBox="1"/>
          <p:nvPr/>
        </p:nvSpPr>
        <p:spPr>
          <a:xfrm>
            <a:off x="323850" y="1670050"/>
            <a:ext cx="4103688" cy="1570038"/>
          </a:xfrm>
          <a:prstGeom prst="rect">
            <a:avLst/>
          </a:prstGeom>
          <a:noFill/>
        </p:spPr>
        <p:txBody>
          <a:bodyPr>
            <a:spAutoFit/>
          </a:bodyPr>
          <a:lstStyle/>
          <a:p>
            <a:pP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Spaceman Spiff went to his space rocket.                      It was ready to fly him up into space.</a:t>
            </a:r>
          </a:p>
        </p:txBody>
      </p:sp>
      <p:pic>
        <p:nvPicPr>
          <p:cNvPr id="7" name="Picture 2" descr="F:\F1, 2014-15\Space images\xigRBg5iA.png"/>
          <p:cNvPicPr>
            <a:picLocks noChangeAspect="1" noChangeArrowheads="1"/>
          </p:cNvPicPr>
          <p:nvPr/>
        </p:nvPicPr>
        <p:blipFill rotWithShape="1">
          <a:blip r:embed="rId6" cstate="print"/>
          <a:srcRect l="32104" t="5853" r="43379" b="69049"/>
          <a:stretch/>
        </p:blipFill>
        <p:spPr bwMode="auto">
          <a:xfrm>
            <a:off x="7164288" y="4581128"/>
            <a:ext cx="632147" cy="647114"/>
          </a:xfrm>
          <a:prstGeom prst="ellipse">
            <a:avLst/>
          </a:prstGeom>
          <a:noFill/>
          <a:effectLst>
            <a:innerShdw blurRad="254000" dist="50800" dir="2700000">
              <a:prstClr val="black">
                <a:alpha val="92000"/>
              </a:prstClr>
            </a:innerShdw>
          </a:effectLst>
        </p:spPr>
      </p:pic>
      <p:pic>
        <p:nvPicPr>
          <p:cNvPr id="3" name="sandstorm_with_deep_wind_rumbling_thunder_.mp3">
            <a:hlinkClick r:id="" action="ppaction://media"/>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107950" y="62484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par>
                                <p:cTn id="7" presetID="2" presetClass="entr" presetSubtype="2" fill="hold" nodeType="withEffect">
                                  <p:stCondLst>
                                    <p:cond delay="500"/>
                                  </p:stCondLst>
                                  <p:childTnLst>
                                    <p:set>
                                      <p:cBhvr>
                                        <p:cTn id="8" dur="1" fill="hold">
                                          <p:stCondLst>
                                            <p:cond delay="0"/>
                                          </p:stCondLst>
                                        </p:cTn>
                                        <p:tgtEl>
                                          <p:spTgt spid="4"/>
                                        </p:tgtEl>
                                        <p:attrNameLst>
                                          <p:attrName>style.visibility</p:attrName>
                                        </p:attrNameLst>
                                      </p:cBhvr>
                                      <p:to>
                                        <p:strVal val="visible"/>
                                      </p:to>
                                    </p:set>
                                    <p:anim calcmode="lin" valueType="num">
                                      <p:cBhvr additive="base">
                                        <p:cTn id="9" dur="1750" fill="hold"/>
                                        <p:tgtEl>
                                          <p:spTgt spid="4"/>
                                        </p:tgtEl>
                                        <p:attrNameLst>
                                          <p:attrName>ppt_x</p:attrName>
                                        </p:attrNameLst>
                                      </p:cBhvr>
                                      <p:tavLst>
                                        <p:tav tm="0">
                                          <p:val>
                                            <p:strVal val="1+#ppt_w/2"/>
                                          </p:val>
                                        </p:tav>
                                        <p:tav tm="100000">
                                          <p:val>
                                            <p:strVal val="#ppt_x"/>
                                          </p:val>
                                        </p:tav>
                                      </p:tavLst>
                                    </p:anim>
                                    <p:anim calcmode="lin" valueType="num">
                                      <p:cBhvr additive="base">
                                        <p:cTn id="10" dur="1750" fill="hold"/>
                                        <p:tgtEl>
                                          <p:spTgt spid="4"/>
                                        </p:tgtEl>
                                        <p:attrNameLst>
                                          <p:attrName>ppt_y</p:attrName>
                                        </p:attrNameLst>
                                      </p:cBhvr>
                                      <p:tavLst>
                                        <p:tav tm="0">
                                          <p:val>
                                            <p:strVal val="#ppt_y"/>
                                          </p:val>
                                        </p:tav>
                                        <p:tav tm="100000">
                                          <p:val>
                                            <p:strVal val="#ppt_y"/>
                                          </p:val>
                                        </p:tav>
                                      </p:tavLst>
                                    </p:anim>
                                  </p:childTnLst>
                                </p:cTn>
                              </p:par>
                            </p:childTnLst>
                          </p:cTn>
                        </p:par>
                        <p:par>
                          <p:cTn id="11" fill="hold" nodeType="afterGroup">
                            <p:stCondLst>
                              <p:cond delay="2250"/>
                            </p:stCondLst>
                            <p:childTnLst>
                              <p:par>
                                <p:cTn id="12" presetID="22" presetClass="entr" presetSubtype="4"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24528" numSld="2">
                <p:cTn id="15"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F1, 2014-15\Space images\Kerbal_Space_Program_-_Rocket_on_launchp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6858">
            <a:off x="-1020763" y="-515938"/>
            <a:ext cx="11202988" cy="797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F:\F1, 2014-15\Space images\tintin_moon_rocket.gif"/>
          <p:cNvPicPr>
            <a:picLocks noChangeAspect="1" noChangeArrowheads="1"/>
          </p:cNvPicPr>
          <p:nvPr/>
        </p:nvPicPr>
        <p:blipFill>
          <a:blip r:embed="rId3"/>
          <a:srcRect/>
          <a:stretch>
            <a:fillRect/>
          </a:stretch>
        </p:blipFill>
        <p:spPr bwMode="auto">
          <a:xfrm rot="16200000">
            <a:off x="2947320" y="1932115"/>
            <a:ext cx="5400599" cy="2439271"/>
          </a:xfrm>
          <a:prstGeom prst="rect">
            <a:avLst/>
          </a:prstGeom>
          <a:noFill/>
          <a:effectLst>
            <a:innerShdw blurRad="393700">
              <a:prstClr val="black"/>
            </a:innerShdw>
          </a:effectLst>
        </p:spPr>
      </p:pic>
      <p:pic>
        <p:nvPicPr>
          <p:cNvPr id="4" name="Picture 2" descr="F:\F1, 2014-15\Space images\0056.gif"/>
          <p:cNvPicPr>
            <a:picLocks noChangeAspect="1" noChangeArrowheads="1" noCrop="1"/>
          </p:cNvPicPr>
          <p:nvPr/>
        </p:nvPicPr>
        <p:blipFill>
          <a:blip r:embed="rId4"/>
          <a:srcRect/>
          <a:stretch>
            <a:fillRect/>
          </a:stretch>
        </p:blipFill>
        <p:spPr bwMode="auto">
          <a:xfrm>
            <a:off x="6838950" y="5210175"/>
            <a:ext cx="711200" cy="709613"/>
          </a:xfrm>
          <a:prstGeom prst="rect">
            <a:avLst/>
          </a:prstGeom>
          <a:noFill/>
          <a:effectLst>
            <a:outerShdw blurRad="152400" dir="8100000" sy="-23000" kx="800400" algn="br" rotWithShape="0">
              <a:prstClr val="black">
                <a:alpha val="53000"/>
              </a:prstClr>
            </a:outerShdw>
          </a:effectLst>
        </p:spPr>
      </p:pic>
      <p:sp>
        <p:nvSpPr>
          <p:cNvPr id="2" name="Oval 1"/>
          <p:cNvSpPr/>
          <p:nvPr/>
        </p:nvSpPr>
        <p:spPr>
          <a:xfrm>
            <a:off x="6838950" y="5848350"/>
            <a:ext cx="612775" cy="46038"/>
          </a:xfrm>
          <a:prstGeom prst="ellipse">
            <a:avLst/>
          </a:prstGeom>
          <a:solidFill>
            <a:schemeClr val="tx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Oval 5"/>
          <p:cNvSpPr/>
          <p:nvPr/>
        </p:nvSpPr>
        <p:spPr>
          <a:xfrm>
            <a:off x="4427983" y="5852050"/>
            <a:ext cx="2411630" cy="45719"/>
          </a:xfrm>
          <a:prstGeom prst="ellipse">
            <a:avLst/>
          </a:prstGeom>
          <a:solidFill>
            <a:schemeClr val="tx1">
              <a:lumMod val="85000"/>
              <a:lumOff val="15000"/>
            </a:schemeClr>
          </a:solidFill>
          <a:ln>
            <a:noFill/>
          </a:ln>
          <a:effectLst>
            <a:glow rad="63500">
              <a:schemeClr val="tx1">
                <a:alpha val="59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7" name="TextBox 6"/>
          <p:cNvSpPr txBox="1"/>
          <p:nvPr/>
        </p:nvSpPr>
        <p:spPr>
          <a:xfrm>
            <a:off x="323850" y="1773238"/>
            <a:ext cx="4400550" cy="1938337"/>
          </a:xfrm>
          <a:prstGeom prst="rect">
            <a:avLst/>
          </a:prstGeom>
          <a:noFill/>
        </p:spPr>
        <p:txBody>
          <a:bodyPr>
            <a:spAutoFit/>
          </a:bodyPr>
          <a:lstStyle/>
          <a:p>
            <a:pP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Spaceman Spiff went up to his space rocket.  It was very big.                  Spiff climbed inside the rocket.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6"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17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53751"/>
        </a:solidFill>
        <a:effectLst/>
      </p:bgPr>
    </p:bg>
    <p:spTree>
      <p:nvGrpSpPr>
        <p:cNvPr id="1" name=""/>
        <p:cNvGrpSpPr/>
        <p:nvPr/>
      </p:nvGrpSpPr>
      <p:grpSpPr>
        <a:xfrm>
          <a:off x="0" y="0"/>
          <a:ext cx="0" cy="0"/>
          <a:chOff x="0" y="0"/>
          <a:chExt cx="0" cy="0"/>
        </a:xfrm>
      </p:grpSpPr>
      <p:pic>
        <p:nvPicPr>
          <p:cNvPr id="1026" name="Picture 2" descr="F:\F1, 2014-15\Space images\spaceship_screen_12.jpg"/>
          <p:cNvPicPr>
            <a:picLocks noChangeAspect="1" noChangeArrowheads="1"/>
          </p:cNvPicPr>
          <p:nvPr/>
        </p:nvPicPr>
        <p:blipFill>
          <a:blip r:embed="rId3"/>
          <a:srcRect/>
          <a:stretch>
            <a:fillRect/>
          </a:stretch>
        </p:blipFill>
        <p:spPr bwMode="auto">
          <a:xfrm>
            <a:off x="-468560" y="1196752"/>
            <a:ext cx="10009112" cy="4596698"/>
          </a:xfrm>
          <a:prstGeom prst="rect">
            <a:avLst/>
          </a:prstGeom>
          <a:noFill/>
          <a:effectLst>
            <a:softEdge rad="317500"/>
          </a:effectLst>
        </p:spPr>
      </p:pic>
      <p:sp>
        <p:nvSpPr>
          <p:cNvPr id="2" name="Oval 1"/>
          <p:cNvSpPr/>
          <p:nvPr/>
        </p:nvSpPr>
        <p:spPr>
          <a:xfrm rot="21375999">
            <a:off x="3923928" y="5070347"/>
            <a:ext cx="3384376" cy="1094957"/>
          </a:xfrm>
          <a:prstGeom prst="ellipse">
            <a:avLst/>
          </a:prstGeom>
          <a:gradFill flip="none" rotWithShape="1">
            <a:gsLst>
              <a:gs pos="27000">
                <a:schemeClr val="tx1"/>
              </a:gs>
              <a:gs pos="70000">
                <a:schemeClr val="tx1">
                  <a:lumMod val="85000"/>
                  <a:lumOff val="15000"/>
                </a:schemeClr>
              </a:gs>
              <a:gs pos="83000">
                <a:schemeClr val="tx1">
                  <a:lumMod val="65000"/>
                  <a:lumOff val="35000"/>
                </a:schemeClr>
              </a:gs>
              <a:gs pos="48000">
                <a:schemeClr val="tx1"/>
              </a:gs>
            </a:gsLst>
            <a:path path="circle">
              <a:fillToRect l="50000" t="50000" r="50000" b="50000"/>
            </a:path>
            <a:tileRect/>
          </a:gradFill>
          <a:ln>
            <a:noFill/>
          </a:ln>
          <a:effectLst>
            <a:glow>
              <a:schemeClr val="tx1">
                <a:alpha val="40000"/>
              </a:schemeClr>
            </a:glow>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1" name="Trapezoid 10"/>
          <p:cNvSpPr/>
          <p:nvPr/>
        </p:nvSpPr>
        <p:spPr>
          <a:xfrm>
            <a:off x="3517162" y="-16412"/>
            <a:ext cx="2880320" cy="5317620"/>
          </a:xfrm>
          <a:prstGeom prst="trapezoid">
            <a:avLst>
              <a:gd name="adj" fmla="val 39327"/>
            </a:avLst>
          </a:prstGeom>
          <a:solidFill>
            <a:schemeClr val="bg1">
              <a:alpha val="45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27" name="Picture 3" descr="F:\F1, 2014-15\Space images\0056.gif"/>
          <p:cNvPicPr>
            <a:picLocks noChangeAspect="1" noChangeArrowheads="1" noCrop="1"/>
          </p:cNvPicPr>
          <p:nvPr/>
        </p:nvPicPr>
        <p:blipFill>
          <a:blip r:embed="rId4"/>
          <a:srcRect/>
          <a:stretch>
            <a:fillRect/>
          </a:stretch>
        </p:blipFill>
        <p:spPr bwMode="auto">
          <a:xfrm flipH="1">
            <a:off x="2328863" y="1016000"/>
            <a:ext cx="5257800" cy="5257800"/>
          </a:xfrm>
          <a:prstGeom prst="rect">
            <a:avLst/>
          </a:prstGeom>
          <a:noFill/>
          <a:effectLst>
            <a:outerShdw blurRad="203200" dir="13500000" sy="23000" kx="1200000" algn="br" rotWithShape="0">
              <a:prstClr val="black">
                <a:alpha val="79000"/>
              </a:prstClr>
            </a:outerShdw>
          </a:effectLst>
        </p:spPr>
      </p:pic>
      <p:sp>
        <p:nvSpPr>
          <p:cNvPr id="5" name="TextBox 4"/>
          <p:cNvSpPr txBox="1"/>
          <p:nvPr/>
        </p:nvSpPr>
        <p:spPr>
          <a:xfrm>
            <a:off x="71438" y="6027738"/>
            <a:ext cx="8929687" cy="830262"/>
          </a:xfrm>
          <a:prstGeom prst="rect">
            <a:avLst/>
          </a:prstGeom>
          <a:noFill/>
        </p:spPr>
        <p:txBody>
          <a:bodyPr>
            <a:spAutoFit/>
          </a:bodyPr>
          <a:lstStyle/>
          <a:p>
            <a:pPr algn="ct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Inside his space rocket, Spaceman Spiff turned the rocket controls ready for blast off.  He counted down …</a:t>
            </a:r>
          </a:p>
        </p:txBody>
      </p:sp>
      <p:sp>
        <p:nvSpPr>
          <p:cNvPr id="12" name="Trapezoid 11"/>
          <p:cNvSpPr/>
          <p:nvPr/>
        </p:nvSpPr>
        <p:spPr>
          <a:xfrm>
            <a:off x="6170810" y="21992"/>
            <a:ext cx="2880320" cy="5771458"/>
          </a:xfrm>
          <a:prstGeom prst="trapezoid">
            <a:avLst>
              <a:gd name="adj" fmla="val 39327"/>
            </a:avLst>
          </a:prstGeom>
          <a:solidFill>
            <a:schemeClr val="bg1">
              <a:alpha val="45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 name="Rounded Rectangular Callout 3"/>
          <p:cNvSpPr/>
          <p:nvPr/>
        </p:nvSpPr>
        <p:spPr>
          <a:xfrm>
            <a:off x="5905500" y="4411663"/>
            <a:ext cx="3079750" cy="1200150"/>
          </a:xfrm>
          <a:prstGeom prst="wedgeRoundRectCallout">
            <a:avLst>
              <a:gd name="adj1" fmla="val -44211"/>
              <a:gd name="adj2" fmla="val -178096"/>
              <a:gd name="adj3" fmla="val 16667"/>
            </a:avLst>
          </a:prstGeom>
          <a:solidFill>
            <a:schemeClr val="bg1">
              <a:alpha val="39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 name="TextBox 2"/>
          <p:cNvSpPr txBox="1"/>
          <p:nvPr/>
        </p:nvSpPr>
        <p:spPr>
          <a:xfrm>
            <a:off x="6011863" y="4397375"/>
            <a:ext cx="3059112" cy="1200150"/>
          </a:xfrm>
          <a:prstGeom prst="rect">
            <a:avLst/>
          </a:prstGeom>
          <a:noFill/>
        </p:spPr>
        <p:txBody>
          <a:bodyPr>
            <a:spAutoFit/>
          </a:bodyPr>
          <a:lstStyle/>
          <a:p>
            <a:pPr eaLnBrk="1" fontAlgn="auto" hangingPunct="1">
              <a:spcBef>
                <a:spcPts val="0"/>
              </a:spcBef>
              <a:spcAft>
                <a:spcPts val="0"/>
              </a:spcAft>
              <a:defRPr/>
            </a:pPr>
            <a:r>
              <a:rPr lang="en-GB" sz="3600" dirty="0">
                <a:solidFill>
                  <a:srgbClr val="FF0000"/>
                </a:solidFill>
                <a:effectLst>
                  <a:outerShdw blurRad="38100" dist="38100" dir="2700000" algn="tl">
                    <a:srgbClr val="000000">
                      <a:alpha val="43137"/>
                    </a:srgbClr>
                  </a:outerShdw>
                </a:effectLst>
                <a:latin typeface="Stanberry" panose="03050601040601010101" pitchFamily="66" charset="0"/>
                <a:cs typeface="+mn-cs"/>
              </a:rPr>
              <a:t>5, 4, 3, 2, 1 …</a:t>
            </a:r>
            <a:r>
              <a:rPr lang="en-GB" sz="3600" dirty="0">
                <a:solidFill>
                  <a:srgbClr val="FF0000"/>
                </a:solidFill>
                <a:effectLst>
                  <a:outerShdw blurRad="38100" dist="38100" dir="2700000" algn="tl">
                    <a:srgbClr val="000000">
                      <a:alpha val="43137"/>
                    </a:srgbClr>
                  </a:outerShdw>
                </a:effectLst>
                <a:latin typeface="Showcard Gothic" panose="04020904020102020604" pitchFamily="82" charset="0"/>
                <a:cs typeface="+mn-cs"/>
              </a:rPr>
              <a:t>                  BLAST OFF </a:t>
            </a:r>
            <a:r>
              <a:rPr lang="en-GB" sz="2800" dirty="0">
                <a:solidFill>
                  <a:srgbClr val="FF0000"/>
                </a:solidFill>
                <a:effectLst>
                  <a:outerShdw blurRad="38100" dist="38100" dir="2700000" algn="tl">
                    <a:srgbClr val="000000">
                      <a:alpha val="43137"/>
                    </a:srgbClr>
                  </a:outerShdw>
                </a:effectLst>
                <a:latin typeface="Showcard Gothic" panose="04020904020102020604" pitchFamily="82" charset="0"/>
                <a:cs typeface="+mn-cs"/>
              </a:rPr>
              <a:t>!</a:t>
            </a:r>
          </a:p>
        </p:txBody>
      </p:sp>
      <p:pic>
        <p:nvPicPr>
          <p:cNvPr id="8" name="Picture 2" descr="F:\F1, 2014-15\Space images\xigRBg5iA.png"/>
          <p:cNvPicPr>
            <a:picLocks noChangeAspect="1" noChangeArrowheads="1"/>
          </p:cNvPicPr>
          <p:nvPr/>
        </p:nvPicPr>
        <p:blipFill rotWithShape="1">
          <a:blip r:embed="rId5" cstate="print"/>
          <a:srcRect l="32104" t="5853" r="43379" b="69049"/>
          <a:stretch/>
        </p:blipFill>
        <p:spPr bwMode="auto">
          <a:xfrm flipH="1">
            <a:off x="5436095" y="1871327"/>
            <a:ext cx="898939" cy="920223"/>
          </a:xfrm>
          <a:prstGeom prst="ellipse">
            <a:avLst/>
          </a:prstGeom>
          <a:noFill/>
          <a:effectLst>
            <a:innerShdw blurRad="254000" dist="50800" dir="2700000">
              <a:prstClr val="black">
                <a:alpha val="92000"/>
              </a:prstClr>
            </a:innerShdw>
          </a:effectLst>
        </p:spPr>
      </p:pic>
      <p:sp>
        <p:nvSpPr>
          <p:cNvPr id="7" name="Trapezoid 6"/>
          <p:cNvSpPr/>
          <p:nvPr/>
        </p:nvSpPr>
        <p:spPr>
          <a:xfrm>
            <a:off x="395536" y="0"/>
            <a:ext cx="2880320" cy="5793450"/>
          </a:xfrm>
          <a:prstGeom prst="trapezoid">
            <a:avLst>
              <a:gd name="adj" fmla="val 39327"/>
            </a:avLst>
          </a:prstGeom>
          <a:solidFill>
            <a:schemeClr val="bg1">
              <a:alpha val="45000"/>
            </a:schemeClr>
          </a:solidFill>
          <a:ln>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Oval 5"/>
          <p:cNvSpPr/>
          <p:nvPr/>
        </p:nvSpPr>
        <p:spPr>
          <a:xfrm>
            <a:off x="179483" y="3754863"/>
            <a:ext cx="144016" cy="304657"/>
          </a:xfrm>
          <a:prstGeom prst="ellipse">
            <a:avLst/>
          </a:prstGeom>
          <a:solidFill>
            <a:srgbClr val="00FFFF">
              <a:alpha val="84000"/>
            </a:srgbClr>
          </a:solidFill>
          <a:ln>
            <a:noFill/>
          </a:ln>
          <a:effectLst>
            <a:glow rad="63500">
              <a:schemeClr val="accent5">
                <a:satMod val="175000"/>
                <a:alpha val="83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3" name="Oval 12"/>
          <p:cNvSpPr/>
          <p:nvPr/>
        </p:nvSpPr>
        <p:spPr>
          <a:xfrm>
            <a:off x="755576" y="3754862"/>
            <a:ext cx="144016" cy="304657"/>
          </a:xfrm>
          <a:prstGeom prst="ellipse">
            <a:avLst/>
          </a:prstGeom>
          <a:solidFill>
            <a:srgbClr val="00FFFF">
              <a:alpha val="84000"/>
            </a:srgbClr>
          </a:solidFill>
          <a:ln>
            <a:noFill/>
          </a:ln>
          <a:effectLst>
            <a:glow rad="63500">
              <a:schemeClr val="accent5">
                <a:satMod val="175000"/>
                <a:alpha val="83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4" name="Oval 13"/>
          <p:cNvSpPr/>
          <p:nvPr/>
        </p:nvSpPr>
        <p:spPr>
          <a:xfrm>
            <a:off x="87208" y="4092365"/>
            <a:ext cx="144016" cy="304657"/>
          </a:xfrm>
          <a:prstGeom prst="ellipse">
            <a:avLst/>
          </a:prstGeom>
          <a:solidFill>
            <a:srgbClr val="00FFFF">
              <a:alpha val="84000"/>
            </a:srgbClr>
          </a:solidFill>
          <a:ln>
            <a:noFill/>
          </a:ln>
          <a:effectLst>
            <a:glow rad="63500">
              <a:schemeClr val="accent5">
                <a:satMod val="175000"/>
                <a:alpha val="83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5" name="Oval 14"/>
          <p:cNvSpPr/>
          <p:nvPr/>
        </p:nvSpPr>
        <p:spPr>
          <a:xfrm>
            <a:off x="611560" y="3495101"/>
            <a:ext cx="144016" cy="304657"/>
          </a:xfrm>
          <a:prstGeom prst="ellipse">
            <a:avLst/>
          </a:prstGeom>
          <a:solidFill>
            <a:srgbClr val="66FF33">
              <a:alpha val="84000"/>
            </a:srgbClr>
          </a:solidFill>
          <a:ln>
            <a:noFill/>
          </a:ln>
          <a:effectLst>
            <a:glow rad="63500">
              <a:srgbClr val="66FF33">
                <a:alpha val="83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7" name="Oval 16"/>
          <p:cNvSpPr/>
          <p:nvPr/>
        </p:nvSpPr>
        <p:spPr>
          <a:xfrm>
            <a:off x="323528" y="3940036"/>
            <a:ext cx="144016" cy="304657"/>
          </a:xfrm>
          <a:prstGeom prst="ellipse">
            <a:avLst/>
          </a:prstGeom>
          <a:solidFill>
            <a:srgbClr val="66FF33">
              <a:alpha val="84000"/>
            </a:srgbClr>
          </a:solidFill>
          <a:ln>
            <a:noFill/>
          </a:ln>
          <a:effectLst>
            <a:glow rad="63500">
              <a:srgbClr val="66FF33">
                <a:alpha val="83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8" name="Oval 17"/>
          <p:cNvSpPr/>
          <p:nvPr/>
        </p:nvSpPr>
        <p:spPr>
          <a:xfrm>
            <a:off x="3915417" y="2521287"/>
            <a:ext cx="417852" cy="439911"/>
          </a:xfrm>
          <a:prstGeom prst="ellipse">
            <a:avLst/>
          </a:prstGeom>
          <a:solidFill>
            <a:srgbClr val="66FF33">
              <a:alpha val="11000"/>
            </a:srgbClr>
          </a:solidFill>
          <a:ln>
            <a:noFill/>
          </a:ln>
          <a:effectLst>
            <a:glow rad="241300">
              <a:srgbClr val="66FF33">
                <a:alpha val="83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9" name="Oval 18"/>
          <p:cNvSpPr/>
          <p:nvPr/>
        </p:nvSpPr>
        <p:spPr>
          <a:xfrm>
            <a:off x="551210" y="3815378"/>
            <a:ext cx="144016" cy="304657"/>
          </a:xfrm>
          <a:prstGeom prst="ellipse">
            <a:avLst/>
          </a:prstGeom>
          <a:solidFill>
            <a:srgbClr val="FFC000">
              <a:alpha val="84000"/>
            </a:srgbClr>
          </a:solidFill>
          <a:ln>
            <a:noFill/>
          </a:ln>
          <a:effectLst>
            <a:glow rad="63500">
              <a:srgbClr val="FFC000">
                <a:alpha val="83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9" name="Rounded Rectangle 8"/>
          <p:cNvSpPr/>
          <p:nvPr/>
        </p:nvSpPr>
        <p:spPr>
          <a:xfrm rot="1246243">
            <a:off x="7467813" y="3201966"/>
            <a:ext cx="596215" cy="485282"/>
          </a:xfrm>
          <a:prstGeom prst="roundRect">
            <a:avLst/>
          </a:prstGeom>
          <a:solidFill>
            <a:srgbClr val="00FFFF">
              <a:alpha val="61000"/>
            </a:srgbClr>
          </a:solidFill>
          <a:ln>
            <a:noFill/>
          </a:ln>
          <a:effectLst>
            <a:glow rad="165100">
              <a:schemeClr val="accent5">
                <a:satMod val="175000"/>
                <a:alpha val="65000"/>
              </a:schemeClr>
            </a:glow>
          </a:effectLst>
          <a:scene3d>
            <a:camera prst="orthographicFront">
              <a:rot lat="0" lon="6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 name="beep-06.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207963" y="54181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beep-07.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207963" y="54181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beep-08b.mp3">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192088" y="54181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Apollo Moon Landing-SoundBible.com-124687295.wav">
            <a:hlinkClick r:id="" action="ppaction://media"/>
          </p:cNvPr>
          <p:cNvPicPr>
            <a:picLocks noRot="1" noChangeAspect="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204788" y="54181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551" fill="hold"/>
                                        <p:tgtEl>
                                          <p:spTgt spid="10"/>
                                        </p:tgtEl>
                                      </p:cBhvr>
                                    </p:cmd>
                                  </p:childTnLst>
                                </p:cTn>
                              </p:par>
                              <p:par>
                                <p:cTn id="7" presetID="1" presetClass="mediacall" presetSubtype="0" fill="hold" nodeType="withEffect">
                                  <p:stCondLst>
                                    <p:cond delay="250"/>
                                  </p:stCondLst>
                                  <p:childTnLst>
                                    <p:cmd type="call" cmd="playFrom(0.0)">
                                      <p:cBhvr>
                                        <p:cTn id="8" dur="394" fill="hold"/>
                                        <p:tgtEl>
                                          <p:spTgt spid="16"/>
                                        </p:tgtEl>
                                      </p:cBhvr>
                                    </p:cmd>
                                  </p:childTnLst>
                                </p:cTn>
                              </p:par>
                              <p:par>
                                <p:cTn id="9" presetID="1" presetClass="mediacall" presetSubtype="0" fill="hold" nodeType="withEffect">
                                  <p:stCondLst>
                                    <p:cond delay="500"/>
                                  </p:stCondLst>
                                  <p:childTnLst>
                                    <p:cmd type="call" cmd="playFrom(0.0)">
                                      <p:cBhvr>
                                        <p:cTn id="10" dur="421" fill="hold"/>
                                        <p:tgtEl>
                                          <p:spTgt spid="20"/>
                                        </p:tgtEl>
                                      </p:cBhvr>
                                    </p:cmd>
                                  </p:childTnLst>
                                </p:cTn>
                              </p:par>
                              <p:par>
                                <p:cTn id="11" presetID="1" presetClass="mediacall" presetSubtype="0" fill="hold" nodeType="withEffect">
                                  <p:stCondLst>
                                    <p:cond delay="1750"/>
                                  </p:stCondLst>
                                  <p:childTnLst>
                                    <p:cmd type="call" cmd="playFrom(0.0)">
                                      <p:cBhvr>
                                        <p:cTn id="12" dur="24348" fill="hold"/>
                                        <p:tgtEl>
                                          <p:spTgt spid="21"/>
                                        </p:tgtEl>
                                      </p:cBhvr>
                                    </p:cmd>
                                  </p:childTnLst>
                                </p:cTn>
                              </p:par>
                              <p:par>
                                <p:cTn id="13" presetID="26" presetClass="emph" presetSubtype="0" repeatCount="indefinite" fill="hold" nodeType="withEffect">
                                  <p:stCondLst>
                                    <p:cond delay="0"/>
                                  </p:stCondLst>
                                  <p:childTnLst>
                                    <p:animEffect transition="out" filter="fade">
                                      <p:cBhvr>
                                        <p:cTn id="14" dur="500" tmFilter="0, 0; .2, .5; .8, .5; 1, 0"/>
                                        <p:tgtEl>
                                          <p:spTgt spid="15"/>
                                        </p:tgtEl>
                                      </p:cBhvr>
                                    </p:animEffect>
                                    <p:animScale>
                                      <p:cBhvr>
                                        <p:cTn id="15" dur="250" autoRev="1" fill="hold"/>
                                        <p:tgtEl>
                                          <p:spTgt spid="15"/>
                                        </p:tgtEl>
                                      </p:cBhvr>
                                      <p:by x="105000" y="105000"/>
                                    </p:animScale>
                                  </p:childTnLst>
                                </p:cTn>
                              </p:par>
                              <p:par>
                                <p:cTn id="16" presetID="26" presetClass="emph" presetSubtype="0" repeatCount="indefinite" fill="hold" nodeType="withEffect">
                                  <p:stCondLst>
                                    <p:cond delay="0"/>
                                  </p:stCondLst>
                                  <p:childTnLst>
                                    <p:animEffect transition="out" filter="fade">
                                      <p:cBhvr>
                                        <p:cTn id="17" dur="500" tmFilter="0, 0; .2, .5; .8, .5; 1, 0"/>
                                        <p:tgtEl>
                                          <p:spTgt spid="6"/>
                                        </p:tgtEl>
                                      </p:cBhvr>
                                    </p:animEffect>
                                    <p:animScale>
                                      <p:cBhvr>
                                        <p:cTn id="18" dur="250" autoRev="1" fill="hold"/>
                                        <p:tgtEl>
                                          <p:spTgt spid="6"/>
                                        </p:tgtEl>
                                      </p:cBhvr>
                                      <p:by x="105000" y="105000"/>
                                    </p:animScale>
                                  </p:childTnLst>
                                </p:cTn>
                              </p:par>
                              <p:par>
                                <p:cTn id="19" presetID="26" presetClass="emph" presetSubtype="0" repeatCount="indefinite" fill="hold" nodeType="withEffect">
                                  <p:stCondLst>
                                    <p:cond delay="250"/>
                                  </p:stCondLst>
                                  <p:childTnLst>
                                    <p:animEffect transition="out" filter="fade">
                                      <p:cBhvr>
                                        <p:cTn id="20" dur="500" tmFilter="0, 0; .2, .5; .8, .5; 1, 0"/>
                                        <p:tgtEl>
                                          <p:spTgt spid="13"/>
                                        </p:tgtEl>
                                      </p:cBhvr>
                                    </p:animEffect>
                                    <p:animScale>
                                      <p:cBhvr>
                                        <p:cTn id="21" dur="250" autoRev="1" fill="hold"/>
                                        <p:tgtEl>
                                          <p:spTgt spid="13"/>
                                        </p:tgtEl>
                                      </p:cBhvr>
                                      <p:by x="105000" y="105000"/>
                                    </p:animScale>
                                  </p:childTnLst>
                                </p:cTn>
                              </p:par>
                              <p:par>
                                <p:cTn id="22" presetID="26" presetClass="emph" presetSubtype="0" repeatCount="indefinite" fill="hold" nodeType="withEffect">
                                  <p:stCondLst>
                                    <p:cond delay="250"/>
                                  </p:stCondLst>
                                  <p:childTnLst>
                                    <p:animEffect transition="out" filter="fade">
                                      <p:cBhvr>
                                        <p:cTn id="23" dur="500" tmFilter="0, 0; .2, .5; .8, .5; 1, 0"/>
                                        <p:tgtEl>
                                          <p:spTgt spid="17"/>
                                        </p:tgtEl>
                                      </p:cBhvr>
                                    </p:animEffect>
                                    <p:animScale>
                                      <p:cBhvr>
                                        <p:cTn id="24" dur="250" autoRev="1" fill="hold"/>
                                        <p:tgtEl>
                                          <p:spTgt spid="17"/>
                                        </p:tgtEl>
                                      </p:cBhvr>
                                      <p:by x="105000" y="105000"/>
                                    </p:animScale>
                                  </p:childTnLst>
                                </p:cTn>
                              </p:par>
                              <p:par>
                                <p:cTn id="25" presetID="26" presetClass="emph" presetSubtype="0" repeatCount="indefinite" fill="hold" nodeType="withEffect">
                                  <p:stCondLst>
                                    <p:cond delay="500"/>
                                  </p:stCondLst>
                                  <p:childTnLst>
                                    <p:animEffect transition="out" filter="fade">
                                      <p:cBhvr>
                                        <p:cTn id="26" dur="500" tmFilter="0, 0; .2, .5; .8, .5; 1, 0"/>
                                        <p:tgtEl>
                                          <p:spTgt spid="14"/>
                                        </p:tgtEl>
                                      </p:cBhvr>
                                    </p:animEffect>
                                    <p:animScale>
                                      <p:cBhvr>
                                        <p:cTn id="27" dur="250" autoRev="1" fill="hold"/>
                                        <p:tgtEl>
                                          <p:spTgt spid="14"/>
                                        </p:tgtEl>
                                      </p:cBhvr>
                                      <p:by x="105000" y="105000"/>
                                    </p:animScale>
                                  </p:childTnLst>
                                </p:cTn>
                              </p:par>
                              <p:par>
                                <p:cTn id="28" presetID="26" presetClass="emph" presetSubtype="0" repeatCount="indefinite" fill="hold" nodeType="withEffect">
                                  <p:stCondLst>
                                    <p:cond delay="500"/>
                                  </p:stCondLst>
                                  <p:childTnLst>
                                    <p:animEffect transition="out" filter="fade">
                                      <p:cBhvr>
                                        <p:cTn id="29" dur="1000" tmFilter="0, 0; .2, .5; .8, .5; 1, 0"/>
                                        <p:tgtEl>
                                          <p:spTgt spid="19"/>
                                        </p:tgtEl>
                                      </p:cBhvr>
                                    </p:animEffect>
                                    <p:animScale>
                                      <p:cBhvr>
                                        <p:cTn id="30" dur="500" autoRev="1" fill="hold"/>
                                        <p:tgtEl>
                                          <p:spTgt spid="19"/>
                                        </p:tgtEl>
                                      </p:cBhvr>
                                      <p:by x="105000" y="105000"/>
                                    </p:animScale>
                                  </p:childTnLst>
                                </p:cTn>
                              </p:par>
                              <p:par>
                                <p:cTn id="31" presetID="26" presetClass="emph" presetSubtype="0" repeatCount="indefinite" fill="hold" nodeType="withEffect">
                                  <p:stCondLst>
                                    <p:cond delay="0"/>
                                  </p:stCondLst>
                                  <p:childTnLst>
                                    <p:animEffect transition="out" filter="fade">
                                      <p:cBhvr>
                                        <p:cTn id="32" dur="1000" tmFilter="0, 0; .2, .5; .8, .5; 1, 0"/>
                                        <p:tgtEl>
                                          <p:spTgt spid="18"/>
                                        </p:tgtEl>
                                      </p:cBhvr>
                                    </p:animEffect>
                                    <p:animScale>
                                      <p:cBhvr>
                                        <p:cTn id="33" dur="500" autoRev="1" fill="hold"/>
                                        <p:tgtEl>
                                          <p:spTgt spid="18"/>
                                        </p:tgtEl>
                                      </p:cBhvr>
                                      <p:by x="105000" y="105000"/>
                                    </p:animScale>
                                  </p:childTnLst>
                                </p:cTn>
                              </p:par>
                              <p:par>
                                <p:cTn id="34" presetID="26" presetClass="emph" presetSubtype="0" repeatCount="indefinite" fill="hold" nodeType="withEffect">
                                  <p:stCondLst>
                                    <p:cond delay="0"/>
                                  </p:stCondLst>
                                  <p:childTnLst>
                                    <p:animEffect transition="out" filter="fade">
                                      <p:cBhvr>
                                        <p:cTn id="35" dur="1000" tmFilter="0, 0; .2, .5; .8, .5; 1, 0"/>
                                        <p:tgtEl>
                                          <p:spTgt spid="9"/>
                                        </p:tgtEl>
                                      </p:cBhvr>
                                    </p:animEffect>
                                    <p:animScale>
                                      <p:cBhvr>
                                        <p:cTn id="36" dur="500" autoRev="1" fill="hold"/>
                                        <p:tgtEl>
                                          <p:spTgt spid="9"/>
                                        </p:tgtEl>
                                      </p:cBhvr>
                                      <p:by x="105000" y="105000"/>
                                    </p:animScale>
                                  </p:childTnLst>
                                </p:cTn>
                              </p:par>
                              <p:par>
                                <p:cTn id="37" presetID="22" presetClass="entr" presetSubtype="1" fill="hold" grpId="0" nodeType="withEffect">
                                  <p:stCondLst>
                                    <p:cond delay="5500"/>
                                  </p:stCondLst>
                                  <p:childTnLst>
                                    <p:set>
                                      <p:cBhvr>
                                        <p:cTn id="38" dur="1" fill="hold">
                                          <p:stCondLst>
                                            <p:cond delay="0"/>
                                          </p:stCondLst>
                                        </p:cTn>
                                        <p:tgtEl>
                                          <p:spTgt spid="4"/>
                                        </p:tgtEl>
                                        <p:attrNameLst>
                                          <p:attrName>style.visibility</p:attrName>
                                        </p:attrNameLst>
                                      </p:cBhvr>
                                      <p:to>
                                        <p:strVal val="visible"/>
                                      </p:to>
                                    </p:set>
                                    <p:animEffect transition="in" filter="wipe(up)">
                                      <p:cBhvr>
                                        <p:cTn id="39" dur="500"/>
                                        <p:tgtEl>
                                          <p:spTgt spid="4"/>
                                        </p:tgtEl>
                                      </p:cBhvr>
                                    </p:animEffect>
                                  </p:childTnLst>
                                </p:cTn>
                              </p:par>
                              <p:par>
                                <p:cTn id="40" presetID="22" presetClass="entr" presetSubtype="1" fill="hold" grpId="0" nodeType="withEffect">
                                  <p:stCondLst>
                                    <p:cond delay="5750"/>
                                  </p:stCondLst>
                                  <p:childTnLst>
                                    <p:set>
                                      <p:cBhvr>
                                        <p:cTn id="41" dur="1" fill="hold">
                                          <p:stCondLst>
                                            <p:cond delay="0"/>
                                          </p:stCondLst>
                                        </p:cTn>
                                        <p:tgtEl>
                                          <p:spTgt spid="3"/>
                                        </p:tgtEl>
                                        <p:attrNameLst>
                                          <p:attrName>style.visibility</p:attrName>
                                        </p:attrNameLst>
                                      </p:cBhvr>
                                      <p:to>
                                        <p:strVal val="visible"/>
                                      </p:to>
                                    </p:set>
                                    <p:animEffect transition="in" filter="wipe(up)">
                                      <p:cBhvr>
                                        <p:cTn id="42" dur="3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8868">
                <p:cTn id="43" repeatCount="indefinite" fill="hold" display="0">
                  <p:stCondLst>
                    <p:cond delay="indefinite"/>
                  </p:stCondLst>
                  <p:endCondLst>
                    <p:cond evt="onStopAudio" delay="0">
                      <p:tgtEl>
                        <p:sldTgt/>
                      </p:tgtEl>
                    </p:cond>
                  </p:endCondLst>
                </p:cTn>
                <p:tgtEl>
                  <p:spTgt spid="10"/>
                </p:tgtEl>
              </p:cMediaNode>
            </p:audio>
            <p:audio>
              <p:cMediaNode vol="20755">
                <p:cTn id="44" repeatCount="indefinite" fill="hold" display="0">
                  <p:stCondLst>
                    <p:cond delay="indefinite"/>
                  </p:stCondLst>
                  <p:endCondLst>
                    <p:cond evt="onStopAudio" delay="0">
                      <p:tgtEl>
                        <p:sldTgt/>
                      </p:tgtEl>
                    </p:cond>
                  </p:endCondLst>
                </p:cTn>
                <p:tgtEl>
                  <p:spTgt spid="16"/>
                </p:tgtEl>
              </p:cMediaNode>
            </p:audio>
            <p:audio>
              <p:cMediaNode vol="28302">
                <p:cTn id="45" repeatCount="indefinite" fill="hold" display="0">
                  <p:stCondLst>
                    <p:cond delay="indefinite"/>
                  </p:stCondLst>
                  <p:endCondLst>
                    <p:cond evt="onStopAudio" delay="0">
                      <p:tgtEl>
                        <p:sldTgt/>
                      </p:tgtEl>
                    </p:cond>
                  </p:endCondLst>
                </p:cTn>
                <p:tgtEl>
                  <p:spTgt spid="20"/>
                </p:tgtEl>
              </p:cMediaNode>
            </p:audio>
            <p:audio>
              <p:cMediaNode vol="45283">
                <p:cTn id="46" fill="hold" display="0">
                  <p:stCondLst>
                    <p:cond delay="indefinite"/>
                  </p:stCondLst>
                  <p:endCondLst>
                    <p:cond evt="onStopAudio" delay="0">
                      <p:tgtEl>
                        <p:sldTgt/>
                      </p:tgtEl>
                    </p:cond>
                  </p:endCondLst>
                </p:cTn>
                <p:tgtEl>
                  <p:spTgt spid="21"/>
                </p:tgtEl>
              </p:cMediaNode>
            </p:audio>
          </p:childTnLst>
        </p:cTn>
      </p:par>
    </p:tnLst>
    <p:bldLst>
      <p:bldP spid="4"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F1, 2014-15\Space images\Kerbal_Space_Program_-_Rocket_on_launchp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6858">
            <a:off x="-1020763" y="-515938"/>
            <a:ext cx="11202988" cy="797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F:\F1, 2014-15\Space images\tintin_moon_rocket.gif"/>
          <p:cNvPicPr>
            <a:picLocks noChangeAspect="1" noChangeArrowheads="1"/>
          </p:cNvPicPr>
          <p:nvPr/>
        </p:nvPicPr>
        <p:blipFill>
          <a:blip r:embed="rId4"/>
          <a:srcRect/>
          <a:stretch>
            <a:fillRect/>
          </a:stretch>
        </p:blipFill>
        <p:spPr bwMode="auto">
          <a:xfrm rot="16200000">
            <a:off x="2947320" y="1932115"/>
            <a:ext cx="5400599" cy="2439271"/>
          </a:xfrm>
          <a:prstGeom prst="rect">
            <a:avLst/>
          </a:prstGeom>
          <a:noFill/>
          <a:effectLst>
            <a:innerShdw blurRad="292100">
              <a:prstClr val="black"/>
            </a:innerShdw>
          </a:effectLst>
        </p:spPr>
      </p:pic>
      <p:sp>
        <p:nvSpPr>
          <p:cNvPr id="11" name="Explosion 1 10"/>
          <p:cNvSpPr/>
          <p:nvPr/>
        </p:nvSpPr>
        <p:spPr>
          <a:xfrm rot="11069062">
            <a:off x="3693079" y="3088283"/>
            <a:ext cx="3892214" cy="4585845"/>
          </a:xfrm>
          <a:prstGeom prst="irregularSeal1">
            <a:avLst/>
          </a:prstGeom>
          <a:gradFill flip="none" rotWithShape="1">
            <a:gsLst>
              <a:gs pos="0">
                <a:srgbClr val="FFF200">
                  <a:lumMod val="96000"/>
                  <a:lumOff val="4000"/>
                  <a:alpha val="75000"/>
                </a:srgbClr>
              </a:gs>
              <a:gs pos="45000">
                <a:srgbClr val="FF7A00"/>
              </a:gs>
              <a:gs pos="70000">
                <a:srgbClr val="FF0300"/>
              </a:gs>
              <a:gs pos="100000">
                <a:srgbClr val="4D0808"/>
              </a:gs>
            </a:gsLst>
            <a:path path="circle">
              <a:fillToRect l="50000" t="50000" r="50000" b="50000"/>
            </a:path>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 name="Explosion 1 2"/>
          <p:cNvSpPr/>
          <p:nvPr/>
        </p:nvSpPr>
        <p:spPr>
          <a:xfrm rot="20708050">
            <a:off x="5458303" y="4228542"/>
            <a:ext cx="3280239" cy="2783217"/>
          </a:xfrm>
          <a:prstGeom prst="irregularSeal1">
            <a:avLst/>
          </a:prstGeom>
          <a:gradFill flip="none" rotWithShape="1">
            <a:gsLst>
              <a:gs pos="0">
                <a:srgbClr val="FFF200">
                  <a:lumMod val="96000"/>
                  <a:lumOff val="4000"/>
                  <a:alpha val="75000"/>
                </a:srgbClr>
              </a:gs>
              <a:gs pos="45000">
                <a:srgbClr val="FF7A00"/>
              </a:gs>
              <a:gs pos="70000">
                <a:srgbClr val="FF0300"/>
              </a:gs>
              <a:gs pos="100000">
                <a:srgbClr val="4D0808"/>
              </a:gs>
            </a:gsLst>
            <a:path path="circle">
              <a:fillToRect l="50000" t="50000" r="50000" b="50000"/>
            </a:path>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Explosion 1 9"/>
          <p:cNvSpPr/>
          <p:nvPr/>
        </p:nvSpPr>
        <p:spPr>
          <a:xfrm flipH="1">
            <a:off x="2267743" y="4279823"/>
            <a:ext cx="3557930" cy="2780644"/>
          </a:xfrm>
          <a:prstGeom prst="irregularSeal1">
            <a:avLst/>
          </a:prstGeom>
          <a:gradFill flip="none" rotWithShape="1">
            <a:gsLst>
              <a:gs pos="0">
                <a:srgbClr val="FFF200">
                  <a:lumMod val="96000"/>
                  <a:lumOff val="4000"/>
                  <a:alpha val="75000"/>
                </a:srgbClr>
              </a:gs>
              <a:gs pos="45000">
                <a:srgbClr val="FF7A00"/>
              </a:gs>
              <a:gs pos="70000">
                <a:srgbClr val="FF0300"/>
              </a:gs>
              <a:gs pos="100000">
                <a:srgbClr val="4D0808"/>
              </a:gs>
            </a:gsLst>
            <a:path path="circle">
              <a:fillToRect l="50000" t="50000" r="50000" b="50000"/>
            </a:path>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2" name="TextBox 11"/>
          <p:cNvSpPr txBox="1"/>
          <p:nvPr/>
        </p:nvSpPr>
        <p:spPr>
          <a:xfrm>
            <a:off x="323850" y="1177925"/>
            <a:ext cx="3887788" cy="1568450"/>
          </a:xfrm>
          <a:prstGeom prst="rect">
            <a:avLst/>
          </a:prstGeom>
          <a:noFill/>
        </p:spPr>
        <p:txBody>
          <a:bodyPr>
            <a:spAutoFit/>
          </a:bodyPr>
          <a:lstStyle/>
          <a:p>
            <a:pP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Spaceman Spiff’s rocket engines blasted out fire and blasted his rocket up into the sky.</a:t>
            </a:r>
          </a:p>
        </p:txBody>
      </p:sp>
      <p:pic>
        <p:nvPicPr>
          <p:cNvPr id="8206" name="Picture 2" descr="http://www.atias-design.com/images/clou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59865">
            <a:off x="-3519488" y="6035675"/>
            <a:ext cx="3429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2" descr="http://www.atias-design.com/images/clou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05288" y="4489450"/>
            <a:ext cx="3429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simpleatheart.com/jerg.gif"/>
          <p:cNvPicPr>
            <a:picLocks noChangeAspect="1" noChangeArrowheads="1"/>
          </p:cNvPicPr>
          <p:nvPr/>
        </p:nvPicPr>
        <p:blipFill>
          <a:blip r:embed="rId6"/>
          <a:srcRect/>
          <a:stretch>
            <a:fillRect/>
          </a:stretch>
        </p:blipFill>
        <p:spPr bwMode="auto">
          <a:xfrm flipH="1">
            <a:off x="50810" y="3541312"/>
            <a:ext cx="6593239" cy="3424500"/>
          </a:xfrm>
          <a:prstGeom prst="rect">
            <a:avLst/>
          </a:prstGeom>
          <a:noFill/>
          <a:effectLst>
            <a:softEdge rad="63500"/>
          </a:effectLst>
        </p:spPr>
      </p:pic>
      <p:pic>
        <p:nvPicPr>
          <p:cNvPr id="3074" name="Picture 2" descr="http://www.simpleatheart.com/jerg.gif"/>
          <p:cNvPicPr>
            <a:picLocks noChangeAspect="1" noChangeArrowheads="1"/>
          </p:cNvPicPr>
          <p:nvPr/>
        </p:nvPicPr>
        <p:blipFill>
          <a:blip r:embed="rId7"/>
          <a:srcRect/>
          <a:stretch>
            <a:fillRect/>
          </a:stretch>
        </p:blipFill>
        <p:spPr bwMode="auto">
          <a:xfrm>
            <a:off x="5275212" y="4279823"/>
            <a:ext cx="5256339" cy="2556695"/>
          </a:xfrm>
          <a:prstGeom prst="rect">
            <a:avLst/>
          </a:prstGeom>
          <a:noFill/>
          <a:effectLst>
            <a:softEdge rad="63500"/>
          </a:effectLst>
        </p:spPr>
      </p:pic>
      <p:pic>
        <p:nvPicPr>
          <p:cNvPr id="24" name="Picture 2" descr="http://www.atias-design.com/images/clou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3825" y="4381500"/>
            <a:ext cx="3429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http://www.atias-design.com/images/clou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1625" y="3648075"/>
            <a:ext cx="3429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http://www.atias-design.com/images/clou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59865">
            <a:off x="4095750" y="3041650"/>
            <a:ext cx="3429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 descr="http://www.atias-design.com/images/clou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38891">
            <a:off x="3976688" y="2379663"/>
            <a:ext cx="3429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http://www.atias-design.com/images/clou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84187">
            <a:off x="4049713" y="1508125"/>
            <a:ext cx="3429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http://www.atias-design.com/images/clou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1625" y="835025"/>
            <a:ext cx="3429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http://www.atias-design.com/images/clou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08988">
            <a:off x="4205288" y="41275"/>
            <a:ext cx="3429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www.atias-design.com/images/clou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4788" y="-392113"/>
            <a:ext cx="3429000" cy="2476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 descr="http://www.atias-design.com/images/clou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26844">
            <a:off x="4008438" y="-1090613"/>
            <a:ext cx="3429000" cy="2476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http://www.atias-design.com/images/clou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3713" y="450850"/>
            <a:ext cx="3429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http://www.atias-design.com/images/clou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81355">
            <a:off x="4273550" y="2533650"/>
            <a:ext cx="34290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sandstorm_with_deep_wind_rumbling_thunder_.mp3">
            <a:hlinkClick r:id="" action="ppaction://media"/>
          </p:cNvPr>
          <p:cNvPicPr>
            <a:picLocks noRot="1" noChangeAspect="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323850" y="61801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last off.wav">
            <a:hlinkClick r:id="" action="ppaction://media"/>
          </p:cNvPr>
          <p:cNvPicPr>
            <a:picLocks noRot="1" noChangeAspect="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323850" y="6180138"/>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14696" fill="hold"/>
                                        <p:tgtEl>
                                          <p:spTgt spid="2"/>
                                        </p:tgtEl>
                                      </p:cBhvr>
                                    </p:cmd>
                                  </p:childTnLst>
                                </p:cTn>
                              </p:par>
                              <p:par>
                                <p:cTn id="7" presetID="1" presetClass="mediacall" presetSubtype="0" fill="hold" nodeType="withEffect">
                                  <p:stCondLst>
                                    <p:cond delay="0"/>
                                  </p:stCondLst>
                                  <p:childTnLst>
                                    <p:cmd type="call" cmd="playFrom(0.0)">
                                      <p:cBhvr>
                                        <p:cTn id="8" dur="1" fill="hold"/>
                                        <p:tgtEl>
                                          <p:spTgt spid="5"/>
                                        </p:tgtEl>
                                      </p:cBhvr>
                                    </p:cmd>
                                  </p:childTnLst>
                                </p:cTn>
                              </p:par>
                              <p:par>
                                <p:cTn id="9" presetID="53" presetClass="entr" presetSubtype="16"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750" fill="hold"/>
                                        <p:tgtEl>
                                          <p:spTgt spid="10"/>
                                        </p:tgtEl>
                                        <p:attrNameLst>
                                          <p:attrName>ppt_w</p:attrName>
                                        </p:attrNameLst>
                                      </p:cBhvr>
                                      <p:tavLst>
                                        <p:tav tm="0">
                                          <p:val>
                                            <p:fltVal val="0"/>
                                          </p:val>
                                        </p:tav>
                                        <p:tav tm="100000">
                                          <p:val>
                                            <p:strVal val="#ppt_w"/>
                                          </p:val>
                                        </p:tav>
                                      </p:tavLst>
                                    </p:anim>
                                    <p:anim calcmode="lin" valueType="num">
                                      <p:cBhvr>
                                        <p:cTn id="12" dur="1750" fill="hold"/>
                                        <p:tgtEl>
                                          <p:spTgt spid="10"/>
                                        </p:tgtEl>
                                        <p:attrNameLst>
                                          <p:attrName>ppt_h</p:attrName>
                                        </p:attrNameLst>
                                      </p:cBhvr>
                                      <p:tavLst>
                                        <p:tav tm="0">
                                          <p:val>
                                            <p:fltVal val="0"/>
                                          </p:val>
                                        </p:tav>
                                        <p:tav tm="100000">
                                          <p:val>
                                            <p:strVal val="#ppt_h"/>
                                          </p:val>
                                        </p:tav>
                                      </p:tavLst>
                                    </p:anim>
                                    <p:animEffect transition="in" filter="fade">
                                      <p:cBhvr>
                                        <p:cTn id="13" dur="1750"/>
                                        <p:tgtEl>
                                          <p:spTgt spid="10"/>
                                        </p:tgtEl>
                                      </p:cBhvr>
                                    </p:animEffect>
                                  </p:childTnLst>
                                </p:cTn>
                              </p:par>
                              <p:par>
                                <p:cTn id="14" presetID="53" presetClass="entr" presetSubtype="16" fill="hold" nodeType="withEffect">
                                  <p:stCondLst>
                                    <p:cond delay="2000"/>
                                  </p:stCondLst>
                                  <p:childTnLst>
                                    <p:set>
                                      <p:cBhvr>
                                        <p:cTn id="15" dur="1" fill="hold">
                                          <p:stCondLst>
                                            <p:cond delay="0"/>
                                          </p:stCondLst>
                                        </p:cTn>
                                        <p:tgtEl>
                                          <p:spTgt spid="3"/>
                                        </p:tgtEl>
                                        <p:attrNameLst>
                                          <p:attrName>style.visibility</p:attrName>
                                        </p:attrNameLst>
                                      </p:cBhvr>
                                      <p:to>
                                        <p:strVal val="visible"/>
                                      </p:to>
                                    </p:set>
                                    <p:anim calcmode="lin" valueType="num">
                                      <p:cBhvr>
                                        <p:cTn id="16" dur="1750" fill="hold"/>
                                        <p:tgtEl>
                                          <p:spTgt spid="3"/>
                                        </p:tgtEl>
                                        <p:attrNameLst>
                                          <p:attrName>ppt_w</p:attrName>
                                        </p:attrNameLst>
                                      </p:cBhvr>
                                      <p:tavLst>
                                        <p:tav tm="0">
                                          <p:val>
                                            <p:fltVal val="0"/>
                                          </p:val>
                                        </p:tav>
                                        <p:tav tm="100000">
                                          <p:val>
                                            <p:strVal val="#ppt_w"/>
                                          </p:val>
                                        </p:tav>
                                      </p:tavLst>
                                    </p:anim>
                                    <p:anim calcmode="lin" valueType="num">
                                      <p:cBhvr>
                                        <p:cTn id="17" dur="1750" fill="hold"/>
                                        <p:tgtEl>
                                          <p:spTgt spid="3"/>
                                        </p:tgtEl>
                                        <p:attrNameLst>
                                          <p:attrName>ppt_h</p:attrName>
                                        </p:attrNameLst>
                                      </p:cBhvr>
                                      <p:tavLst>
                                        <p:tav tm="0">
                                          <p:val>
                                            <p:fltVal val="0"/>
                                          </p:val>
                                        </p:tav>
                                        <p:tav tm="100000">
                                          <p:val>
                                            <p:strVal val="#ppt_h"/>
                                          </p:val>
                                        </p:tav>
                                      </p:tavLst>
                                    </p:anim>
                                    <p:animEffect transition="in" filter="fade">
                                      <p:cBhvr>
                                        <p:cTn id="18" dur="1750"/>
                                        <p:tgtEl>
                                          <p:spTgt spid="3"/>
                                        </p:tgtEl>
                                      </p:cBhvr>
                                    </p:animEffect>
                                  </p:childTnLst>
                                </p:cTn>
                              </p:par>
                              <p:par>
                                <p:cTn id="19" presetID="53" presetClass="entr" presetSubtype="16" fill="hold" nodeType="withEffect">
                                  <p:stCondLst>
                                    <p:cond delay="200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750" fill="hold"/>
                                        <p:tgtEl>
                                          <p:spTgt spid="11"/>
                                        </p:tgtEl>
                                        <p:attrNameLst>
                                          <p:attrName>ppt_w</p:attrName>
                                        </p:attrNameLst>
                                      </p:cBhvr>
                                      <p:tavLst>
                                        <p:tav tm="0">
                                          <p:val>
                                            <p:fltVal val="0"/>
                                          </p:val>
                                        </p:tav>
                                        <p:tav tm="100000">
                                          <p:val>
                                            <p:strVal val="#ppt_w"/>
                                          </p:val>
                                        </p:tav>
                                      </p:tavLst>
                                    </p:anim>
                                    <p:anim calcmode="lin" valueType="num">
                                      <p:cBhvr>
                                        <p:cTn id="22" dur="1750" fill="hold"/>
                                        <p:tgtEl>
                                          <p:spTgt spid="11"/>
                                        </p:tgtEl>
                                        <p:attrNameLst>
                                          <p:attrName>ppt_h</p:attrName>
                                        </p:attrNameLst>
                                      </p:cBhvr>
                                      <p:tavLst>
                                        <p:tav tm="0">
                                          <p:val>
                                            <p:fltVal val="0"/>
                                          </p:val>
                                        </p:tav>
                                        <p:tav tm="100000">
                                          <p:val>
                                            <p:strVal val="#ppt_h"/>
                                          </p:val>
                                        </p:tav>
                                      </p:tavLst>
                                    </p:anim>
                                    <p:animEffect transition="in" filter="fade">
                                      <p:cBhvr>
                                        <p:cTn id="23" dur="1750"/>
                                        <p:tgtEl>
                                          <p:spTgt spid="11"/>
                                        </p:tgtEl>
                                      </p:cBhvr>
                                    </p:animEffect>
                                  </p:childTnLst>
                                </p:cTn>
                              </p:par>
                              <p:par>
                                <p:cTn id="24" presetID="53" presetClass="entr" presetSubtype="16" fill="hold" nodeType="withEffect">
                                  <p:stCondLst>
                                    <p:cond delay="2500"/>
                                  </p:stCondLst>
                                  <p:childTnLst>
                                    <p:set>
                                      <p:cBhvr>
                                        <p:cTn id="25" dur="1" fill="hold">
                                          <p:stCondLst>
                                            <p:cond delay="0"/>
                                          </p:stCondLst>
                                        </p:cTn>
                                        <p:tgtEl>
                                          <p:spTgt spid="3074"/>
                                        </p:tgtEl>
                                        <p:attrNameLst>
                                          <p:attrName>style.visibility</p:attrName>
                                        </p:attrNameLst>
                                      </p:cBhvr>
                                      <p:to>
                                        <p:strVal val="visible"/>
                                      </p:to>
                                    </p:set>
                                    <p:anim calcmode="lin" valueType="num">
                                      <p:cBhvr>
                                        <p:cTn id="26" dur="4000" fill="hold"/>
                                        <p:tgtEl>
                                          <p:spTgt spid="3074"/>
                                        </p:tgtEl>
                                        <p:attrNameLst>
                                          <p:attrName>ppt_w</p:attrName>
                                        </p:attrNameLst>
                                      </p:cBhvr>
                                      <p:tavLst>
                                        <p:tav tm="0">
                                          <p:val>
                                            <p:fltVal val="0"/>
                                          </p:val>
                                        </p:tav>
                                        <p:tav tm="100000">
                                          <p:val>
                                            <p:strVal val="#ppt_w"/>
                                          </p:val>
                                        </p:tav>
                                      </p:tavLst>
                                    </p:anim>
                                    <p:anim calcmode="lin" valueType="num">
                                      <p:cBhvr>
                                        <p:cTn id="27" dur="4000" fill="hold"/>
                                        <p:tgtEl>
                                          <p:spTgt spid="3074"/>
                                        </p:tgtEl>
                                        <p:attrNameLst>
                                          <p:attrName>ppt_h</p:attrName>
                                        </p:attrNameLst>
                                      </p:cBhvr>
                                      <p:tavLst>
                                        <p:tav tm="0">
                                          <p:val>
                                            <p:fltVal val="0"/>
                                          </p:val>
                                        </p:tav>
                                        <p:tav tm="100000">
                                          <p:val>
                                            <p:strVal val="#ppt_h"/>
                                          </p:val>
                                        </p:tav>
                                      </p:tavLst>
                                    </p:anim>
                                    <p:animEffect transition="in" filter="fade">
                                      <p:cBhvr>
                                        <p:cTn id="28" dur="4000"/>
                                        <p:tgtEl>
                                          <p:spTgt spid="3074"/>
                                        </p:tgtEl>
                                      </p:cBhvr>
                                    </p:animEffect>
                                  </p:childTnLst>
                                </p:cTn>
                              </p:par>
                              <p:par>
                                <p:cTn id="29" presetID="53" presetClass="entr" presetSubtype="16" fill="hold" nodeType="withEffect">
                                  <p:stCondLst>
                                    <p:cond delay="2500"/>
                                  </p:stCondLst>
                                  <p:childTnLst>
                                    <p:set>
                                      <p:cBhvr>
                                        <p:cTn id="30" dur="1" fill="hold">
                                          <p:stCondLst>
                                            <p:cond delay="0"/>
                                          </p:stCondLst>
                                        </p:cTn>
                                        <p:tgtEl>
                                          <p:spTgt spid="8"/>
                                        </p:tgtEl>
                                        <p:attrNameLst>
                                          <p:attrName>style.visibility</p:attrName>
                                        </p:attrNameLst>
                                      </p:cBhvr>
                                      <p:to>
                                        <p:strVal val="visible"/>
                                      </p:to>
                                    </p:set>
                                    <p:anim calcmode="lin" valueType="num">
                                      <p:cBhvr>
                                        <p:cTn id="31" dur="4000" fill="hold"/>
                                        <p:tgtEl>
                                          <p:spTgt spid="8"/>
                                        </p:tgtEl>
                                        <p:attrNameLst>
                                          <p:attrName>ppt_w</p:attrName>
                                        </p:attrNameLst>
                                      </p:cBhvr>
                                      <p:tavLst>
                                        <p:tav tm="0">
                                          <p:val>
                                            <p:fltVal val="0"/>
                                          </p:val>
                                        </p:tav>
                                        <p:tav tm="100000">
                                          <p:val>
                                            <p:strVal val="#ppt_w"/>
                                          </p:val>
                                        </p:tav>
                                      </p:tavLst>
                                    </p:anim>
                                    <p:anim calcmode="lin" valueType="num">
                                      <p:cBhvr>
                                        <p:cTn id="32" dur="4000" fill="hold"/>
                                        <p:tgtEl>
                                          <p:spTgt spid="8"/>
                                        </p:tgtEl>
                                        <p:attrNameLst>
                                          <p:attrName>ppt_h</p:attrName>
                                        </p:attrNameLst>
                                      </p:cBhvr>
                                      <p:tavLst>
                                        <p:tav tm="0">
                                          <p:val>
                                            <p:fltVal val="0"/>
                                          </p:val>
                                        </p:tav>
                                        <p:tav tm="100000">
                                          <p:val>
                                            <p:strVal val="#ppt_h"/>
                                          </p:val>
                                        </p:tav>
                                      </p:tavLst>
                                    </p:anim>
                                    <p:animEffect transition="in" filter="fade">
                                      <p:cBhvr>
                                        <p:cTn id="33" dur="4000"/>
                                        <p:tgtEl>
                                          <p:spTgt spid="8"/>
                                        </p:tgtEl>
                                      </p:cBhvr>
                                    </p:animEffect>
                                  </p:childTnLst>
                                </p:cTn>
                              </p:par>
                              <p:par>
                                <p:cTn id="34" presetID="2" presetClass="exit" presetSubtype="1" fill="hold" nodeType="withEffect">
                                  <p:stCondLst>
                                    <p:cond delay="6000"/>
                                  </p:stCondLst>
                                  <p:childTnLst>
                                    <p:anim calcmode="lin" valueType="num">
                                      <p:cBhvr additive="base">
                                        <p:cTn id="35" dur="5250"/>
                                        <p:tgtEl>
                                          <p:spTgt spid="2051"/>
                                        </p:tgtEl>
                                        <p:attrNameLst>
                                          <p:attrName>ppt_x</p:attrName>
                                        </p:attrNameLst>
                                      </p:cBhvr>
                                      <p:tavLst>
                                        <p:tav tm="0">
                                          <p:val>
                                            <p:strVal val="ppt_x"/>
                                          </p:val>
                                        </p:tav>
                                        <p:tav tm="100000">
                                          <p:val>
                                            <p:strVal val="ppt_x"/>
                                          </p:val>
                                        </p:tav>
                                      </p:tavLst>
                                    </p:anim>
                                    <p:anim calcmode="lin" valueType="num">
                                      <p:cBhvr additive="base">
                                        <p:cTn id="36" dur="5250"/>
                                        <p:tgtEl>
                                          <p:spTgt spid="2051"/>
                                        </p:tgtEl>
                                        <p:attrNameLst>
                                          <p:attrName>ppt_y</p:attrName>
                                        </p:attrNameLst>
                                      </p:cBhvr>
                                      <p:tavLst>
                                        <p:tav tm="0">
                                          <p:val>
                                            <p:strVal val="ppt_y"/>
                                          </p:val>
                                        </p:tav>
                                        <p:tav tm="100000">
                                          <p:val>
                                            <p:strVal val="0-ppt_h/2"/>
                                          </p:val>
                                        </p:tav>
                                      </p:tavLst>
                                    </p:anim>
                                    <p:set>
                                      <p:cBhvr>
                                        <p:cTn id="37" dur="1" fill="hold">
                                          <p:stCondLst>
                                            <p:cond delay="5249"/>
                                          </p:stCondLst>
                                        </p:cTn>
                                        <p:tgtEl>
                                          <p:spTgt spid="2051"/>
                                        </p:tgtEl>
                                        <p:attrNameLst>
                                          <p:attrName>style.visibility</p:attrName>
                                        </p:attrNameLst>
                                      </p:cBhvr>
                                      <p:to>
                                        <p:strVal val="hidden"/>
                                      </p:to>
                                    </p:set>
                                  </p:childTnLst>
                                </p:cTn>
                              </p:par>
                              <p:par>
                                <p:cTn id="38" presetID="10" presetClass="entr" presetSubtype="0" fill="hold" nodeType="withEffect">
                                  <p:stCondLst>
                                    <p:cond delay="675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250"/>
                                        <p:tgtEl>
                                          <p:spTgt spid="24"/>
                                        </p:tgtEl>
                                      </p:cBhvr>
                                    </p:animEffect>
                                  </p:childTnLst>
                                </p:cTn>
                              </p:par>
                              <p:par>
                                <p:cTn id="41" presetID="10" presetClass="entr" presetSubtype="0" fill="hold" nodeType="withEffect">
                                  <p:stCondLst>
                                    <p:cond delay="725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250"/>
                                        <p:tgtEl>
                                          <p:spTgt spid="23"/>
                                        </p:tgtEl>
                                      </p:cBhvr>
                                    </p:animEffect>
                                  </p:childTnLst>
                                </p:cTn>
                              </p:par>
                              <p:par>
                                <p:cTn id="44" presetID="53" presetClass="entr" presetSubtype="16" fill="hold" nodeType="withEffect">
                                  <p:stCondLst>
                                    <p:cond delay="7750"/>
                                  </p:stCondLst>
                                  <p:childTnLst>
                                    <p:set>
                                      <p:cBhvr>
                                        <p:cTn id="45" dur="1" fill="hold">
                                          <p:stCondLst>
                                            <p:cond delay="0"/>
                                          </p:stCondLst>
                                        </p:cTn>
                                        <p:tgtEl>
                                          <p:spTgt spid="22"/>
                                        </p:tgtEl>
                                        <p:attrNameLst>
                                          <p:attrName>style.visibility</p:attrName>
                                        </p:attrNameLst>
                                      </p:cBhvr>
                                      <p:to>
                                        <p:strVal val="visible"/>
                                      </p:to>
                                    </p:set>
                                    <p:anim calcmode="lin" valueType="num">
                                      <p:cBhvr>
                                        <p:cTn id="46" dur="250" fill="hold"/>
                                        <p:tgtEl>
                                          <p:spTgt spid="22"/>
                                        </p:tgtEl>
                                        <p:attrNameLst>
                                          <p:attrName>ppt_w</p:attrName>
                                        </p:attrNameLst>
                                      </p:cBhvr>
                                      <p:tavLst>
                                        <p:tav tm="0">
                                          <p:val>
                                            <p:fltVal val="0"/>
                                          </p:val>
                                        </p:tav>
                                        <p:tav tm="100000">
                                          <p:val>
                                            <p:strVal val="#ppt_w"/>
                                          </p:val>
                                        </p:tav>
                                      </p:tavLst>
                                    </p:anim>
                                    <p:anim calcmode="lin" valueType="num">
                                      <p:cBhvr>
                                        <p:cTn id="47" dur="250" fill="hold"/>
                                        <p:tgtEl>
                                          <p:spTgt spid="22"/>
                                        </p:tgtEl>
                                        <p:attrNameLst>
                                          <p:attrName>ppt_h</p:attrName>
                                        </p:attrNameLst>
                                      </p:cBhvr>
                                      <p:tavLst>
                                        <p:tav tm="0">
                                          <p:val>
                                            <p:fltVal val="0"/>
                                          </p:val>
                                        </p:tav>
                                        <p:tav tm="100000">
                                          <p:val>
                                            <p:strVal val="#ppt_h"/>
                                          </p:val>
                                        </p:tav>
                                      </p:tavLst>
                                    </p:anim>
                                    <p:animEffect transition="in" filter="fade">
                                      <p:cBhvr>
                                        <p:cTn id="48" dur="250"/>
                                        <p:tgtEl>
                                          <p:spTgt spid="22"/>
                                        </p:tgtEl>
                                      </p:cBhvr>
                                    </p:animEffect>
                                  </p:childTnLst>
                                </p:cTn>
                              </p:par>
                              <p:par>
                                <p:cTn id="49" presetID="10" presetClass="entr" presetSubtype="0" fill="hold" nodeType="withEffect">
                                  <p:stCondLst>
                                    <p:cond delay="825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250"/>
                                        <p:tgtEl>
                                          <p:spTgt spid="21"/>
                                        </p:tgtEl>
                                      </p:cBhvr>
                                    </p:animEffect>
                                  </p:childTnLst>
                                </p:cTn>
                              </p:par>
                              <p:par>
                                <p:cTn id="52" presetID="10" presetClass="entr" presetSubtype="0" fill="hold" nodeType="withEffect">
                                  <p:stCondLst>
                                    <p:cond delay="875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250"/>
                                        <p:tgtEl>
                                          <p:spTgt spid="17"/>
                                        </p:tgtEl>
                                      </p:cBhvr>
                                    </p:animEffect>
                                  </p:childTnLst>
                                </p:cTn>
                              </p:par>
                              <p:par>
                                <p:cTn id="55" presetID="10" presetClass="entr" presetSubtype="0" fill="hold" nodeType="withEffect">
                                  <p:stCondLst>
                                    <p:cond delay="925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250"/>
                                        <p:tgtEl>
                                          <p:spTgt spid="20"/>
                                        </p:tgtEl>
                                      </p:cBhvr>
                                    </p:animEffect>
                                  </p:childTnLst>
                                </p:cTn>
                              </p:par>
                              <p:par>
                                <p:cTn id="58" presetID="10" presetClass="entr" presetSubtype="0" fill="hold" nodeType="withEffect">
                                  <p:stCondLst>
                                    <p:cond delay="975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250"/>
                                        <p:tgtEl>
                                          <p:spTgt spid="18"/>
                                        </p:tgtEl>
                                      </p:cBhvr>
                                    </p:animEffect>
                                  </p:childTnLst>
                                </p:cTn>
                              </p:par>
                              <p:par>
                                <p:cTn id="61" presetID="10" presetClass="entr" presetSubtype="0" fill="hold" nodeType="withEffect">
                                  <p:stCondLst>
                                    <p:cond delay="1000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250"/>
                                        <p:tgtEl>
                                          <p:spTgt spid="15"/>
                                        </p:tgtEl>
                                      </p:cBhvr>
                                    </p:animEffect>
                                  </p:childTnLst>
                                </p:cTn>
                              </p:par>
                              <p:par>
                                <p:cTn id="64" presetID="10" presetClass="entr" presetSubtype="0" fill="hold" nodeType="withEffect">
                                  <p:stCondLst>
                                    <p:cond delay="1025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250"/>
                                        <p:tgtEl>
                                          <p:spTgt spid="19"/>
                                        </p:tgtEl>
                                      </p:cBhvr>
                                    </p:animEffect>
                                  </p:childTnLst>
                                </p:cTn>
                              </p:par>
                              <p:par>
                                <p:cTn id="67" presetID="10" presetClass="entr" presetSubtype="0" fill="hold" nodeType="withEffect">
                                  <p:stCondLst>
                                    <p:cond delay="1050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250"/>
                                        <p:tgtEl>
                                          <p:spTgt spid="16"/>
                                        </p:tgtEl>
                                      </p:cBhvr>
                                    </p:animEffect>
                                  </p:childTnLst>
                                </p:cTn>
                              </p:par>
                              <p:par>
                                <p:cTn id="70" presetID="10" presetClass="entr" presetSubtype="0" fill="hold" nodeType="withEffect">
                                  <p:stCondLst>
                                    <p:cond delay="1100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3">
                <p:cTn id="73" fill="hold" display="0">
                  <p:stCondLst>
                    <p:cond delay="indefinite"/>
                  </p:stCondLst>
                  <p:endCondLst>
                    <p:cond evt="onStopAudio" delay="0">
                      <p:tgtEl>
                        <p:sldTgt/>
                      </p:tgtEl>
                    </p:cond>
                  </p:endCondLst>
                </p:cTn>
                <p:tgtEl>
                  <p:spTgt spid="2"/>
                </p:tgtEl>
              </p:cMediaNode>
            </p:audio>
            <p:audio>
              <p:cMediaNode vol="54717" numSld="3">
                <p:cTn id="74"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img2.wikia.nocookie.net/__cb20140817004459/spore/images/6/6d/Random-wallpapers-space-stars-background-wallpaper-328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71438"/>
            <a:ext cx="12371388"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F:\F1, 2014-15\Space images\A revolta do planeta - Gaia.gif"/>
          <p:cNvPicPr>
            <a:picLocks noChangeAspect="1" noChangeArrowheads="1"/>
          </p:cNvPicPr>
          <p:nvPr/>
        </p:nvPicPr>
        <p:blipFill rotWithShape="1">
          <a:blip r:embed="rId3"/>
          <a:srcRect l="8211" r="9988" b="69267"/>
          <a:stretch/>
        </p:blipFill>
        <p:spPr bwMode="auto">
          <a:xfrm>
            <a:off x="-702702" y="3584451"/>
            <a:ext cx="10801200" cy="3273549"/>
          </a:xfrm>
          <a:prstGeom prst="rect">
            <a:avLst/>
          </a:prstGeom>
          <a:noFill/>
          <a:effectLst>
            <a:glow rad="393700">
              <a:srgbClr val="00B0F0">
                <a:alpha val="52000"/>
              </a:srgbClr>
            </a:glow>
          </a:effectLst>
        </p:spPr>
      </p:pic>
      <p:sp>
        <p:nvSpPr>
          <p:cNvPr id="4" name="Explosion 1 3"/>
          <p:cNvSpPr/>
          <p:nvPr/>
        </p:nvSpPr>
        <p:spPr>
          <a:xfrm rot="10800000">
            <a:off x="5339385" y="4149080"/>
            <a:ext cx="949497" cy="4790642"/>
          </a:xfrm>
          <a:prstGeom prst="irregularSeal1">
            <a:avLst/>
          </a:prstGeom>
          <a:gradFill flip="none" rotWithShape="1">
            <a:gsLst>
              <a:gs pos="40000">
                <a:srgbClr val="FFF200">
                  <a:lumMod val="96000"/>
                  <a:lumOff val="4000"/>
                  <a:alpha val="89000"/>
                </a:srgbClr>
              </a:gs>
              <a:gs pos="53000">
                <a:srgbClr val="FF7A00"/>
              </a:gs>
              <a:gs pos="69000">
                <a:srgbClr val="FF0300"/>
              </a:gs>
              <a:gs pos="77000">
                <a:srgbClr val="4D0808"/>
              </a:gs>
            </a:gsLst>
            <a:lin ang="16200000" scaled="1"/>
            <a:tileRect/>
          </a:gradFill>
          <a:ln>
            <a:noFill/>
          </a:ln>
          <a:effectLst>
            <a:softEdge rad="63500"/>
          </a:effectLst>
          <a:scene3d>
            <a:camera prst="orthographicFront">
              <a:rot lat="0" lon="30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3" name="Picture 3" descr="F:\F1, 2014-15\Space images\tintin_moon_rocket.gif"/>
          <p:cNvPicPr>
            <a:picLocks noChangeAspect="1" noChangeArrowheads="1"/>
          </p:cNvPicPr>
          <p:nvPr/>
        </p:nvPicPr>
        <p:blipFill>
          <a:blip r:embed="rId4" cstate="print"/>
          <a:srcRect/>
          <a:stretch>
            <a:fillRect/>
          </a:stretch>
        </p:blipFill>
        <p:spPr bwMode="auto">
          <a:xfrm rot="16200000">
            <a:off x="4890640" y="4668887"/>
            <a:ext cx="1846986" cy="834222"/>
          </a:xfrm>
          <a:prstGeom prst="rect">
            <a:avLst/>
          </a:prstGeom>
          <a:noFill/>
          <a:effectLst>
            <a:innerShdw blurRad="177800">
              <a:prstClr val="black"/>
            </a:innerShdw>
          </a:effectLst>
        </p:spPr>
      </p:pic>
      <p:sp>
        <p:nvSpPr>
          <p:cNvPr id="5" name="Explosion 1 4"/>
          <p:cNvSpPr/>
          <p:nvPr/>
        </p:nvSpPr>
        <p:spPr>
          <a:xfrm rot="11069062">
            <a:off x="4740590" y="5301318"/>
            <a:ext cx="2094711" cy="1174076"/>
          </a:xfrm>
          <a:prstGeom prst="irregularSeal1">
            <a:avLst/>
          </a:prstGeom>
          <a:gradFill flip="none" rotWithShape="1">
            <a:gsLst>
              <a:gs pos="47000">
                <a:srgbClr val="FFF200">
                  <a:lumMod val="96000"/>
                  <a:lumOff val="4000"/>
                  <a:alpha val="89000"/>
                </a:srgbClr>
              </a:gs>
              <a:gs pos="70000">
                <a:srgbClr val="FF7A00"/>
              </a:gs>
              <a:gs pos="98000">
                <a:srgbClr val="FF0300"/>
              </a:gs>
            </a:gsLst>
            <a:lin ang="162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6" name="TextBox 5"/>
          <p:cNvSpPr txBox="1"/>
          <p:nvPr/>
        </p:nvSpPr>
        <p:spPr>
          <a:xfrm>
            <a:off x="323850" y="1196975"/>
            <a:ext cx="4103688" cy="2308225"/>
          </a:xfrm>
          <a:prstGeom prst="rect">
            <a:avLst/>
          </a:prstGeom>
          <a:solidFill>
            <a:schemeClr val="tx1">
              <a:alpha val="34000"/>
            </a:schemeClr>
          </a:solidFill>
        </p:spPr>
        <p:txBody>
          <a:bodyPr>
            <a:spAutoFit/>
          </a:bodyPr>
          <a:lstStyle/>
          <a:p>
            <a:pP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Spaceman Spiff’s rocket flew up and up, higher and higher, away from his home, away from Earth and into the darkness of space.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xit" presetSubtype="1" fill="hold" nodeType="withEffect">
                                  <p:stCondLst>
                                    <p:cond delay="0"/>
                                  </p:stCondLst>
                                  <p:childTnLst>
                                    <p:anim calcmode="lin" valueType="num">
                                      <p:cBhvr additive="base">
                                        <p:cTn id="6" dur="4000"/>
                                        <p:tgtEl>
                                          <p:spTgt spid="3"/>
                                        </p:tgtEl>
                                        <p:attrNameLst>
                                          <p:attrName>ppt_x</p:attrName>
                                        </p:attrNameLst>
                                      </p:cBhvr>
                                      <p:tavLst>
                                        <p:tav tm="0">
                                          <p:val>
                                            <p:strVal val="ppt_x"/>
                                          </p:val>
                                        </p:tav>
                                        <p:tav tm="100000">
                                          <p:val>
                                            <p:strVal val="ppt_x"/>
                                          </p:val>
                                        </p:tav>
                                      </p:tavLst>
                                    </p:anim>
                                    <p:anim calcmode="lin" valueType="num">
                                      <p:cBhvr additive="base">
                                        <p:cTn id="7" dur="4000"/>
                                        <p:tgtEl>
                                          <p:spTgt spid="3"/>
                                        </p:tgtEl>
                                        <p:attrNameLst>
                                          <p:attrName>ppt_y</p:attrName>
                                        </p:attrNameLst>
                                      </p:cBhvr>
                                      <p:tavLst>
                                        <p:tav tm="0">
                                          <p:val>
                                            <p:strVal val="ppt_y"/>
                                          </p:val>
                                        </p:tav>
                                        <p:tav tm="100000">
                                          <p:val>
                                            <p:strVal val="0-ppt_h/2"/>
                                          </p:val>
                                        </p:tav>
                                      </p:tavLst>
                                    </p:anim>
                                    <p:set>
                                      <p:cBhvr>
                                        <p:cTn id="8" dur="1" fill="hold">
                                          <p:stCondLst>
                                            <p:cond delay="3999"/>
                                          </p:stCondLst>
                                        </p:cTn>
                                        <p:tgtEl>
                                          <p:spTgt spid="3"/>
                                        </p:tgtEl>
                                        <p:attrNameLst>
                                          <p:attrName>style.visibility</p:attrName>
                                        </p:attrNameLst>
                                      </p:cBhvr>
                                      <p:to>
                                        <p:strVal val="hidden"/>
                                      </p:to>
                                    </p:set>
                                  </p:childTnLst>
                                </p:cTn>
                              </p:par>
                              <p:par>
                                <p:cTn id="9" presetID="2" presetClass="exit" presetSubtype="1" fill="hold" nodeType="withEffect">
                                  <p:stCondLst>
                                    <p:cond delay="0"/>
                                  </p:stCondLst>
                                  <p:childTnLst>
                                    <p:anim calcmode="lin" valueType="num">
                                      <p:cBhvr additive="base">
                                        <p:cTn id="10" dur="4500"/>
                                        <p:tgtEl>
                                          <p:spTgt spid="5"/>
                                        </p:tgtEl>
                                        <p:attrNameLst>
                                          <p:attrName>ppt_x</p:attrName>
                                        </p:attrNameLst>
                                      </p:cBhvr>
                                      <p:tavLst>
                                        <p:tav tm="0">
                                          <p:val>
                                            <p:strVal val="ppt_x"/>
                                          </p:val>
                                        </p:tav>
                                        <p:tav tm="100000">
                                          <p:val>
                                            <p:strVal val="ppt_x"/>
                                          </p:val>
                                        </p:tav>
                                      </p:tavLst>
                                    </p:anim>
                                    <p:anim calcmode="lin" valueType="num">
                                      <p:cBhvr additive="base">
                                        <p:cTn id="11" dur="4500"/>
                                        <p:tgtEl>
                                          <p:spTgt spid="5"/>
                                        </p:tgtEl>
                                        <p:attrNameLst>
                                          <p:attrName>ppt_y</p:attrName>
                                        </p:attrNameLst>
                                      </p:cBhvr>
                                      <p:tavLst>
                                        <p:tav tm="0">
                                          <p:val>
                                            <p:strVal val="ppt_y"/>
                                          </p:val>
                                        </p:tav>
                                        <p:tav tm="100000">
                                          <p:val>
                                            <p:strVal val="0-ppt_h/2"/>
                                          </p:val>
                                        </p:tav>
                                      </p:tavLst>
                                    </p:anim>
                                    <p:set>
                                      <p:cBhvr>
                                        <p:cTn id="12" dur="1" fill="hold">
                                          <p:stCondLst>
                                            <p:cond delay="4499"/>
                                          </p:stCondLst>
                                        </p:cTn>
                                        <p:tgtEl>
                                          <p:spTgt spid="5"/>
                                        </p:tgtEl>
                                        <p:attrNameLst>
                                          <p:attrName>style.visibility</p:attrName>
                                        </p:attrNameLst>
                                      </p:cBhvr>
                                      <p:to>
                                        <p:strVal val="hidden"/>
                                      </p:to>
                                    </p:set>
                                  </p:childTnLst>
                                </p:cTn>
                              </p:par>
                              <p:par>
                                <p:cTn id="13" presetID="2" presetClass="exit" presetSubtype="1" fill="hold" nodeType="withEffect">
                                  <p:stCondLst>
                                    <p:cond delay="0"/>
                                  </p:stCondLst>
                                  <p:childTnLst>
                                    <p:anim calcmode="lin" valueType="num">
                                      <p:cBhvr additive="base">
                                        <p:cTn id="14" dur="5500"/>
                                        <p:tgtEl>
                                          <p:spTgt spid="4"/>
                                        </p:tgtEl>
                                        <p:attrNameLst>
                                          <p:attrName>ppt_x</p:attrName>
                                        </p:attrNameLst>
                                      </p:cBhvr>
                                      <p:tavLst>
                                        <p:tav tm="0">
                                          <p:val>
                                            <p:strVal val="ppt_x"/>
                                          </p:val>
                                        </p:tav>
                                        <p:tav tm="100000">
                                          <p:val>
                                            <p:strVal val="ppt_x"/>
                                          </p:val>
                                        </p:tav>
                                      </p:tavLst>
                                    </p:anim>
                                    <p:anim calcmode="lin" valueType="num">
                                      <p:cBhvr additive="base">
                                        <p:cTn id="15" dur="5500"/>
                                        <p:tgtEl>
                                          <p:spTgt spid="4"/>
                                        </p:tgtEl>
                                        <p:attrNameLst>
                                          <p:attrName>ppt_y</p:attrName>
                                        </p:attrNameLst>
                                      </p:cBhvr>
                                      <p:tavLst>
                                        <p:tav tm="0">
                                          <p:val>
                                            <p:strVal val="ppt_y"/>
                                          </p:val>
                                        </p:tav>
                                        <p:tav tm="100000">
                                          <p:val>
                                            <p:strVal val="0-ppt_h/2"/>
                                          </p:val>
                                        </p:tav>
                                      </p:tavLst>
                                    </p:anim>
                                    <p:set>
                                      <p:cBhvr>
                                        <p:cTn id="16" dur="1" fill="hold">
                                          <p:stCondLst>
                                            <p:cond delay="5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g2.wikia.nocookie.net/__cb20140817004459/spore/images/6/6d/Random-wallpapers-space-stars-background-wallpaper-328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75" y="-71438"/>
            <a:ext cx="12371388"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cequejaimesurlenet.c.e.pic.centerblog.net/rwfnf9lt.gif"/>
          <p:cNvPicPr>
            <a:picLocks noChangeAspect="1" noChangeArrowheads="1" noCrop="1"/>
          </p:cNvPicPr>
          <p:nvPr/>
        </p:nvPicPr>
        <p:blipFill>
          <a:blip r:embed="rId3"/>
          <a:srcRect/>
          <a:stretch>
            <a:fillRect/>
          </a:stretch>
        </p:blipFill>
        <p:spPr bwMode="auto">
          <a:xfrm>
            <a:off x="1747733" y="476672"/>
            <a:ext cx="3389717" cy="3389717"/>
          </a:xfrm>
          <a:prstGeom prst="rect">
            <a:avLst/>
          </a:prstGeom>
          <a:noFill/>
          <a:effectLst>
            <a:softEdge rad="215900"/>
          </a:effectLst>
        </p:spPr>
      </p:pic>
      <p:pic>
        <p:nvPicPr>
          <p:cNvPr id="6148" name="Picture 4" descr="F:\F1, 2014-15\Space images\bth_earth.gif"/>
          <p:cNvPicPr>
            <a:picLocks noChangeAspect="1" noChangeArrowheads="1" noCrop="1"/>
          </p:cNvPicPr>
          <p:nvPr/>
        </p:nvPicPr>
        <p:blipFill>
          <a:blip r:embed="rId4"/>
          <a:srcRect/>
          <a:stretch>
            <a:fillRect/>
          </a:stretch>
        </p:blipFill>
        <p:spPr bwMode="auto">
          <a:xfrm>
            <a:off x="854442" y="2558244"/>
            <a:ext cx="3715090" cy="3715090"/>
          </a:xfrm>
          <a:prstGeom prst="rect">
            <a:avLst/>
          </a:prstGeom>
          <a:noFill/>
          <a:effectLst>
            <a:glow rad="63500">
              <a:srgbClr val="00B0F0">
                <a:alpha val="28000"/>
              </a:srgbClr>
            </a:glow>
          </a:effectLst>
        </p:spPr>
      </p:pic>
      <p:sp>
        <p:nvSpPr>
          <p:cNvPr id="2" name="Oval 1"/>
          <p:cNvSpPr/>
          <p:nvPr/>
        </p:nvSpPr>
        <p:spPr>
          <a:xfrm>
            <a:off x="889611" y="2578992"/>
            <a:ext cx="3644752" cy="3673594"/>
          </a:xfrm>
          <a:prstGeom prst="ellipse">
            <a:avLst/>
          </a:prstGeom>
          <a:solidFill>
            <a:schemeClr val="bg1">
              <a:alpha val="32000"/>
            </a:schemeClr>
          </a:solidFill>
          <a:ln>
            <a:noFill/>
          </a:ln>
          <a:scene3d>
            <a:camera prst="orthographicFront"/>
            <a:lightRig rig="chilly" dir="t">
              <a:rot lat="0" lon="0" rev="4800000"/>
            </a:lightRig>
          </a:scene3d>
          <a:sp3d prstMaterial="plastic">
            <a:bevelT w="381000" h="514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6149" name="Picture 5" descr="F:\F1, 2014-15\Space images\rocket.gif"/>
          <p:cNvPicPr>
            <a:picLocks noChangeAspect="1" noChangeArrowheads="1"/>
          </p:cNvPicPr>
          <p:nvPr/>
        </p:nvPicPr>
        <p:blipFill>
          <a:blip r:embed="rId5"/>
          <a:srcRect/>
          <a:stretch>
            <a:fillRect/>
          </a:stretch>
        </p:blipFill>
        <p:spPr bwMode="auto">
          <a:xfrm>
            <a:off x="3559371" y="1484784"/>
            <a:ext cx="2300271" cy="2146920"/>
          </a:xfrm>
          <a:prstGeom prst="rect">
            <a:avLst/>
          </a:prstGeom>
          <a:noFill/>
          <a:effectLst>
            <a:innerShdw blurRad="177800">
              <a:prstClr val="black"/>
            </a:innerShdw>
          </a:effectLst>
        </p:spPr>
      </p:pic>
      <p:sp>
        <p:nvSpPr>
          <p:cNvPr id="3" name="Block Arc 2"/>
          <p:cNvSpPr/>
          <p:nvPr/>
        </p:nvSpPr>
        <p:spPr>
          <a:xfrm rot="17369568">
            <a:off x="3811588" y="1730375"/>
            <a:ext cx="1720850" cy="1654175"/>
          </a:xfrm>
          <a:prstGeom prst="blockArc">
            <a:avLst>
              <a:gd name="adj1" fmla="val 14249385"/>
              <a:gd name="adj2" fmla="val 244544"/>
              <a:gd name="adj3" fmla="val 76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sp>
        <p:nvSpPr>
          <p:cNvPr id="7" name="Block Arc 6"/>
          <p:cNvSpPr/>
          <p:nvPr/>
        </p:nvSpPr>
        <p:spPr>
          <a:xfrm rot="5185533">
            <a:off x="3849688" y="1730375"/>
            <a:ext cx="1720850" cy="1654175"/>
          </a:xfrm>
          <a:prstGeom prst="blockArc">
            <a:avLst>
              <a:gd name="adj1" fmla="val 15388403"/>
              <a:gd name="adj2" fmla="val 244544"/>
              <a:gd name="adj3" fmla="val 76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sp>
        <p:nvSpPr>
          <p:cNvPr id="8" name="Block Arc 7"/>
          <p:cNvSpPr/>
          <p:nvPr/>
        </p:nvSpPr>
        <p:spPr>
          <a:xfrm rot="13209204">
            <a:off x="3773488" y="1709738"/>
            <a:ext cx="1720850" cy="1654175"/>
          </a:xfrm>
          <a:prstGeom prst="blockArc">
            <a:avLst>
              <a:gd name="adj1" fmla="val 14312736"/>
              <a:gd name="adj2" fmla="val 17400664"/>
              <a:gd name="adj3" fmla="val 521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solidFill>
                <a:schemeClr val="tx1"/>
              </a:solidFill>
            </a:endParaRPr>
          </a:p>
        </p:txBody>
      </p:sp>
      <p:sp>
        <p:nvSpPr>
          <p:cNvPr id="11" name="Explosion 1 10"/>
          <p:cNvSpPr/>
          <p:nvPr/>
        </p:nvSpPr>
        <p:spPr>
          <a:xfrm rot="13511379">
            <a:off x="3336187" y="1542781"/>
            <a:ext cx="949497" cy="3608992"/>
          </a:xfrm>
          <a:prstGeom prst="irregularSeal1">
            <a:avLst/>
          </a:prstGeom>
          <a:gradFill flip="none" rotWithShape="1">
            <a:gsLst>
              <a:gs pos="40000">
                <a:srgbClr val="FFF200">
                  <a:lumMod val="96000"/>
                  <a:lumOff val="4000"/>
                  <a:alpha val="89000"/>
                </a:srgbClr>
              </a:gs>
              <a:gs pos="53000">
                <a:srgbClr val="FF7A00"/>
              </a:gs>
              <a:gs pos="69000">
                <a:srgbClr val="FF0300"/>
              </a:gs>
              <a:gs pos="77000">
                <a:srgbClr val="4D0808"/>
              </a:gs>
            </a:gsLst>
            <a:lin ang="16200000" scaled="1"/>
            <a:tileRect/>
          </a:gradFill>
          <a:ln>
            <a:noFill/>
          </a:ln>
          <a:effectLst>
            <a:softEdge rad="139700"/>
          </a:effectLst>
          <a:scene3d>
            <a:camera prst="orthographicFront">
              <a:rot lat="0" lon="45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4" name="Isosceles Triangle 3"/>
          <p:cNvSpPr/>
          <p:nvPr/>
        </p:nvSpPr>
        <p:spPr>
          <a:xfrm rot="13545701">
            <a:off x="3572940" y="2726763"/>
            <a:ext cx="385596" cy="1361492"/>
          </a:xfrm>
          <a:prstGeom prst="triangle">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TextBox 9"/>
          <p:cNvSpPr txBox="1"/>
          <p:nvPr/>
        </p:nvSpPr>
        <p:spPr>
          <a:xfrm>
            <a:off x="4387850" y="4313238"/>
            <a:ext cx="4543425" cy="2308225"/>
          </a:xfrm>
          <a:prstGeom prst="rect">
            <a:avLst/>
          </a:prstGeom>
          <a:solidFill>
            <a:schemeClr val="tx1">
              <a:alpha val="45000"/>
            </a:schemeClr>
          </a:solidFill>
        </p:spPr>
        <p:txBody>
          <a:bodyPr>
            <a:spAutoFit/>
          </a:bodyPr>
          <a:lstStyle/>
          <a:p>
            <a:pPr eaLnBrk="1" fontAlgn="auto" hangingPunct="1">
              <a:spcBef>
                <a:spcPts val="0"/>
              </a:spcBef>
              <a:spcAft>
                <a:spcPts val="0"/>
              </a:spcAft>
              <a:defRPr/>
            </a:pPr>
            <a:r>
              <a:rPr lang="en-GB" sz="2400" b="1" dirty="0">
                <a:solidFill>
                  <a:schemeClr val="bg1"/>
                </a:solidFill>
                <a:effectLst>
                  <a:outerShdw blurRad="38100" dist="38100" dir="2700000" algn="tl">
                    <a:srgbClr val="000000">
                      <a:alpha val="43137"/>
                    </a:srgbClr>
                  </a:outerShdw>
                </a:effectLst>
                <a:latin typeface="Comic Sans MS" panose="030F0702030302020204" pitchFamily="66" charset="0"/>
                <a:cs typeface="+mn-cs"/>
              </a:rPr>
              <a:t>Planet Earth was far away.  Spiff’s space rocket was now in space.  It was very dark, but he could see lots and lots of stars twinkling in the black of space.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withEffect">
                                  <p:stCondLst>
                                    <p:cond delay="500"/>
                                  </p:stCondLst>
                                  <p:childTnLst>
                                    <p:animEffect transition="out" filter="fade">
                                      <p:cBhvr>
                                        <p:cTn id="6" dur="1000" tmFilter="0, 0; .2, .5; .8, .5; 1, 0"/>
                                        <p:tgtEl>
                                          <p:spTgt spid="11"/>
                                        </p:tgtEl>
                                      </p:cBhvr>
                                    </p:animEffect>
                                    <p:animScale>
                                      <p:cBhvr>
                                        <p:cTn id="7" dur="500" autoRev="1" fill="hold"/>
                                        <p:tgtEl>
                                          <p:spTgt spid="11"/>
                                        </p:tgtEl>
                                      </p:cBhvr>
                                      <p:by x="105000" y="105000"/>
                                    </p:animScale>
                                  </p:childTnLst>
                                </p:cTn>
                              </p:par>
                              <p:par>
                                <p:cTn id="8" presetID="6" presetClass="emph" presetSubtype="0" fill="hold" nodeType="withEffect">
                                  <p:stCondLst>
                                    <p:cond delay="0"/>
                                  </p:stCondLst>
                                  <p:childTnLst>
                                    <p:animScale>
                                      <p:cBhvr>
                                        <p:cTn id="9" dur="5000" fill="hold"/>
                                        <p:tgtEl>
                                          <p:spTgt spid="6148"/>
                                        </p:tgtEl>
                                      </p:cBhvr>
                                      <p:by x="25000" y="25000"/>
                                    </p:animScale>
                                  </p:childTnLst>
                                </p:cTn>
                              </p:par>
                              <p:par>
                                <p:cTn id="10" presetID="6" presetClass="emph" presetSubtype="0" fill="hold" nodeType="withEffect">
                                  <p:stCondLst>
                                    <p:cond delay="0"/>
                                  </p:stCondLst>
                                  <p:childTnLst>
                                    <p:animScale>
                                      <p:cBhvr>
                                        <p:cTn id="11" dur="5000" fill="hold"/>
                                        <p:tgtEl>
                                          <p:spTgt spid="2"/>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2d737cee4b387aed3ae8bc71a4a6cb4c640f8f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1881</TotalTime>
  <Words>621</Words>
  <Application>Microsoft Macintosh PowerPoint</Application>
  <PresentationFormat>On-screen Show (4:3)</PresentationFormat>
  <Paragraphs>40</Paragraphs>
  <Slides>33</Slides>
  <Notes>0</Notes>
  <HiddenSlides>0</HiddenSlides>
  <MMClips>51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Comic Sans MS</vt:lpstr>
      <vt:lpstr>SF Cartoonist Hand</vt:lpstr>
      <vt:lpstr>Showcard Gothic</vt:lpstr>
      <vt:lpstr>Stanberry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mpennington</dc:creator>
  <cp:lastModifiedBy>Clare Locker</cp:lastModifiedBy>
  <cp:revision>250</cp:revision>
  <dcterms:created xsi:type="dcterms:W3CDTF">2014-11-26T19:25:36Z</dcterms:created>
  <dcterms:modified xsi:type="dcterms:W3CDTF">2020-06-22T07:41:30Z</dcterms:modified>
</cp:coreProperties>
</file>