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  <p:sldMasterId id="2147483672" r:id="rId5"/>
    <p:sldMasterId id="2147483720" r:id="rId6"/>
    <p:sldMasterId id="2147483698" r:id="rId7"/>
    <p:sldMasterId id="2147483718" r:id="rId8"/>
    <p:sldMasterId id="2147483717" r:id="rId9"/>
  </p:sldMasterIdLst>
  <p:notesMasterIdLst>
    <p:notesMasterId r:id="rId18"/>
  </p:notesMasterIdLst>
  <p:sldIdLst>
    <p:sldId id="257" r:id="rId10"/>
    <p:sldId id="295" r:id="rId11"/>
    <p:sldId id="301" r:id="rId12"/>
    <p:sldId id="302" r:id="rId13"/>
    <p:sldId id="303" r:id="rId14"/>
    <p:sldId id="304" r:id="rId15"/>
    <p:sldId id="297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744" userDrawn="1">
          <p15:clr>
            <a:srgbClr val="A4A3A4"/>
          </p15:clr>
        </p15:guide>
        <p15:guide id="2" orient="horz" pos="3543" userDrawn="1">
          <p15:clr>
            <a:srgbClr val="A4A3A4"/>
          </p15:clr>
        </p15:guide>
        <p15:guide id="3" orient="horz" pos="1797" userDrawn="1">
          <p15:clr>
            <a:srgbClr val="A4A3A4"/>
          </p15:clr>
        </p15:guide>
        <p15:guide id="4" pos="1610" userDrawn="1">
          <p15:clr>
            <a:srgbClr val="A4A3A4"/>
          </p15:clr>
        </p15:guide>
        <p15:guide id="5" pos="38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CA50"/>
    <a:srgbClr val="2DF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19" autoAdjust="0"/>
    <p:restoredTop sz="94694"/>
  </p:normalViewPr>
  <p:slideViewPr>
    <p:cSldViewPr snapToGrid="0">
      <p:cViewPr varScale="1">
        <p:scale>
          <a:sx n="83" d="100"/>
          <a:sy n="83" d="100"/>
        </p:scale>
        <p:origin x="1301" y="67"/>
      </p:cViewPr>
      <p:guideLst>
        <p:guide pos="2744"/>
        <p:guide orient="horz" pos="3543"/>
        <p:guide orient="horz" pos="1797"/>
        <p:guide pos="1610"/>
        <p:guide pos="387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microsoft.com/office/2016/11/relationships/changesInfo" Target="changesInfos/changesInfo1.xml"/><Relationship Id="rId10" Type="http://schemas.openxmlformats.org/officeDocument/2006/relationships/slide" Target="slides/slide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otte Cooper" userId="a485cd04-300f-4d74-bc87-860b6b137f07" providerId="ADAL" clId="{14E409BD-8378-45F7-830F-58D951563F46}"/>
    <pc:docChg chg="custSel modSld">
      <pc:chgData name="Charlotte Cooper" userId="a485cd04-300f-4d74-bc87-860b6b137f07" providerId="ADAL" clId="{14E409BD-8378-45F7-830F-58D951563F46}" dt="2023-10-16T14:36:01.380" v="167" actId="1038"/>
      <pc:docMkLst>
        <pc:docMk/>
      </pc:docMkLst>
      <pc:sldChg chg="modSp mod">
        <pc:chgData name="Charlotte Cooper" userId="a485cd04-300f-4d74-bc87-860b6b137f07" providerId="ADAL" clId="{14E409BD-8378-45F7-830F-58D951563F46}" dt="2023-10-16T14:36:01.380" v="167" actId="1038"/>
        <pc:sldMkLst>
          <pc:docMk/>
          <pc:sldMk cId="1470706887" sldId="269"/>
        </pc:sldMkLst>
        <pc:spChg chg="mod">
          <ac:chgData name="Charlotte Cooper" userId="a485cd04-300f-4d74-bc87-860b6b137f07" providerId="ADAL" clId="{14E409BD-8378-45F7-830F-58D951563F46}" dt="2023-10-16T14:34:48.298" v="146" actId="20577"/>
          <ac:spMkLst>
            <pc:docMk/>
            <pc:sldMk cId="1470706887" sldId="269"/>
            <ac:spMk id="2" creationId="{E5EF164F-ADDC-43DF-53A3-1D9BA4817A62}"/>
          </ac:spMkLst>
        </pc:spChg>
        <pc:spChg chg="mod">
          <ac:chgData name="Charlotte Cooper" userId="a485cd04-300f-4d74-bc87-860b6b137f07" providerId="ADAL" clId="{14E409BD-8378-45F7-830F-58D951563F46}" dt="2023-10-16T14:34:51.890" v="147" actId="1076"/>
          <ac:spMkLst>
            <pc:docMk/>
            <pc:sldMk cId="1470706887" sldId="269"/>
            <ac:spMk id="8" creationId="{DBAFA3E3-CE80-8E21-D14E-61F117657E1F}"/>
          </ac:spMkLst>
        </pc:spChg>
        <pc:picChg chg="mod modCrop">
          <ac:chgData name="Charlotte Cooper" userId="a485cd04-300f-4d74-bc87-860b6b137f07" providerId="ADAL" clId="{14E409BD-8378-45F7-830F-58D951563F46}" dt="2023-10-16T14:36:01.380" v="167" actId="1038"/>
          <ac:picMkLst>
            <pc:docMk/>
            <pc:sldMk cId="1470706887" sldId="269"/>
            <ac:picMk id="4" creationId="{CC9A22F6-0B9F-05F8-8F2B-481F4393BC1F}"/>
          </ac:picMkLst>
        </pc:picChg>
      </pc:sldChg>
    </pc:docChg>
  </pc:docChgLst>
  <pc:docChgLst>
    <pc:chgData name="Kathryn Anson" userId="23b3f9de-2408-4646-b756-131b8933d68b" providerId="ADAL" clId="{5442BFE6-2EB7-4476-80C5-06F61389B66A}"/>
    <pc:docChg chg="custSel modSld">
      <pc:chgData name="Kathryn Anson" userId="23b3f9de-2408-4646-b756-131b8933d68b" providerId="ADAL" clId="{5442BFE6-2EB7-4476-80C5-06F61389B66A}" dt="2023-11-21T15:34:54.131" v="12" actId="478"/>
      <pc:docMkLst>
        <pc:docMk/>
      </pc:docMkLst>
      <pc:sldChg chg="delSp mod">
        <pc:chgData name="Kathryn Anson" userId="23b3f9de-2408-4646-b756-131b8933d68b" providerId="ADAL" clId="{5442BFE6-2EB7-4476-80C5-06F61389B66A}" dt="2023-11-21T15:34:54.131" v="12" actId="478"/>
        <pc:sldMkLst>
          <pc:docMk/>
          <pc:sldMk cId="1470706887" sldId="269"/>
        </pc:sldMkLst>
        <pc:spChg chg="del">
          <ac:chgData name="Kathryn Anson" userId="23b3f9de-2408-4646-b756-131b8933d68b" providerId="ADAL" clId="{5442BFE6-2EB7-4476-80C5-06F61389B66A}" dt="2023-11-21T15:34:54.131" v="12" actId="478"/>
          <ac:spMkLst>
            <pc:docMk/>
            <pc:sldMk cId="1470706887" sldId="269"/>
            <ac:spMk id="6" creationId="{B9A7784E-B741-9BC9-C834-4FCA42E7AD6E}"/>
          </ac:spMkLst>
        </pc:spChg>
      </pc:sldChg>
      <pc:sldChg chg="delSp modSp mod">
        <pc:chgData name="Kathryn Anson" userId="23b3f9de-2408-4646-b756-131b8933d68b" providerId="ADAL" clId="{5442BFE6-2EB7-4476-80C5-06F61389B66A}" dt="2023-11-21T15:34:39.873" v="8" actId="478"/>
        <pc:sldMkLst>
          <pc:docMk/>
          <pc:sldMk cId="330621107" sldId="301"/>
        </pc:sldMkLst>
        <pc:spChg chg="del">
          <ac:chgData name="Kathryn Anson" userId="23b3f9de-2408-4646-b756-131b8933d68b" providerId="ADAL" clId="{5442BFE6-2EB7-4476-80C5-06F61389B66A}" dt="2023-11-21T15:34:39.873" v="8" actId="478"/>
          <ac:spMkLst>
            <pc:docMk/>
            <pc:sldMk cId="330621107" sldId="301"/>
            <ac:spMk id="13" creationId="{09EFD2D9-B362-9140-D855-706CA283EF12}"/>
          </ac:spMkLst>
        </pc:spChg>
        <pc:spChg chg="mod">
          <ac:chgData name="Kathryn Anson" userId="23b3f9de-2408-4646-b756-131b8933d68b" providerId="ADAL" clId="{5442BFE6-2EB7-4476-80C5-06F61389B66A}" dt="2023-11-21T15:34:13.506" v="0" actId="1035"/>
          <ac:spMkLst>
            <pc:docMk/>
            <pc:sldMk cId="330621107" sldId="301"/>
            <ac:spMk id="18" creationId="{4F69FC45-B92A-25CC-D35D-8A313B27B921}"/>
          </ac:spMkLst>
        </pc:spChg>
      </pc:sldChg>
      <pc:sldChg chg="delSp modSp mod">
        <pc:chgData name="Kathryn Anson" userId="23b3f9de-2408-4646-b756-131b8933d68b" providerId="ADAL" clId="{5442BFE6-2EB7-4476-80C5-06F61389B66A}" dt="2023-11-21T15:34:42.125" v="9" actId="478"/>
        <pc:sldMkLst>
          <pc:docMk/>
          <pc:sldMk cId="2220817543" sldId="302"/>
        </pc:sldMkLst>
        <pc:spChg chg="mod">
          <ac:chgData name="Kathryn Anson" userId="23b3f9de-2408-4646-b756-131b8933d68b" providerId="ADAL" clId="{5442BFE6-2EB7-4476-80C5-06F61389B66A}" dt="2023-11-21T15:34:20.716" v="3" actId="1036"/>
          <ac:spMkLst>
            <pc:docMk/>
            <pc:sldMk cId="2220817543" sldId="302"/>
            <ac:spMk id="4" creationId="{0CCA84DC-155B-9022-58DB-4F8945854D47}"/>
          </ac:spMkLst>
        </pc:spChg>
        <pc:spChg chg="del">
          <ac:chgData name="Kathryn Anson" userId="23b3f9de-2408-4646-b756-131b8933d68b" providerId="ADAL" clId="{5442BFE6-2EB7-4476-80C5-06F61389B66A}" dt="2023-11-21T15:34:42.125" v="9" actId="478"/>
          <ac:spMkLst>
            <pc:docMk/>
            <pc:sldMk cId="2220817543" sldId="302"/>
            <ac:spMk id="13" creationId="{09EFD2D9-B362-9140-D855-706CA283EF12}"/>
          </ac:spMkLst>
        </pc:spChg>
      </pc:sldChg>
      <pc:sldChg chg="delSp modSp mod">
        <pc:chgData name="Kathryn Anson" userId="23b3f9de-2408-4646-b756-131b8933d68b" providerId="ADAL" clId="{5442BFE6-2EB7-4476-80C5-06F61389B66A}" dt="2023-11-21T15:34:45.681" v="10" actId="478"/>
        <pc:sldMkLst>
          <pc:docMk/>
          <pc:sldMk cId="764526597" sldId="303"/>
        </pc:sldMkLst>
        <pc:spChg chg="mod">
          <ac:chgData name="Kathryn Anson" userId="23b3f9de-2408-4646-b756-131b8933d68b" providerId="ADAL" clId="{5442BFE6-2EB7-4476-80C5-06F61389B66A}" dt="2023-11-21T15:34:25.496" v="5" actId="1035"/>
          <ac:spMkLst>
            <pc:docMk/>
            <pc:sldMk cId="764526597" sldId="303"/>
            <ac:spMk id="12" creationId="{86485A9B-9F2F-04E9-38BD-49018C42FB57}"/>
          </ac:spMkLst>
        </pc:spChg>
        <pc:spChg chg="del">
          <ac:chgData name="Kathryn Anson" userId="23b3f9de-2408-4646-b756-131b8933d68b" providerId="ADAL" clId="{5442BFE6-2EB7-4476-80C5-06F61389B66A}" dt="2023-11-21T15:34:45.681" v="10" actId="478"/>
          <ac:spMkLst>
            <pc:docMk/>
            <pc:sldMk cId="764526597" sldId="303"/>
            <ac:spMk id="13" creationId="{09EFD2D9-B362-9140-D855-706CA283EF12}"/>
          </ac:spMkLst>
        </pc:spChg>
      </pc:sldChg>
      <pc:sldChg chg="delSp modSp mod">
        <pc:chgData name="Kathryn Anson" userId="23b3f9de-2408-4646-b756-131b8933d68b" providerId="ADAL" clId="{5442BFE6-2EB7-4476-80C5-06F61389B66A}" dt="2023-11-21T15:34:49.140" v="11" actId="478"/>
        <pc:sldMkLst>
          <pc:docMk/>
          <pc:sldMk cId="4076222216" sldId="304"/>
        </pc:sldMkLst>
        <pc:spChg chg="mod">
          <ac:chgData name="Kathryn Anson" userId="23b3f9de-2408-4646-b756-131b8933d68b" providerId="ADAL" clId="{5442BFE6-2EB7-4476-80C5-06F61389B66A}" dt="2023-11-21T15:34:29.613" v="7" actId="1035"/>
          <ac:spMkLst>
            <pc:docMk/>
            <pc:sldMk cId="4076222216" sldId="304"/>
            <ac:spMk id="12" creationId="{86485A9B-9F2F-04E9-38BD-49018C42FB57}"/>
          </ac:spMkLst>
        </pc:spChg>
        <pc:spChg chg="del">
          <ac:chgData name="Kathryn Anson" userId="23b3f9de-2408-4646-b756-131b8933d68b" providerId="ADAL" clId="{5442BFE6-2EB7-4476-80C5-06F61389B66A}" dt="2023-11-21T15:34:49.140" v="11" actId="478"/>
          <ac:spMkLst>
            <pc:docMk/>
            <pc:sldMk cId="4076222216" sldId="304"/>
            <ac:spMk id="13" creationId="{09EFD2D9-B362-9140-D855-706CA283EF12}"/>
          </ac:spMkLst>
        </pc:spChg>
      </pc:sldChg>
    </pc:docChg>
  </pc:docChgLst>
  <pc:docChgLst>
    <pc:chgData name="Charlotte Cooper" userId="a485cd04-300f-4d74-bc87-860b6b137f07" providerId="ADAL" clId="{B4042D7A-BBDE-4353-A1E9-694F410EDC08}"/>
    <pc:docChg chg="modSld">
      <pc:chgData name="Charlotte Cooper" userId="a485cd04-300f-4d74-bc87-860b6b137f07" providerId="ADAL" clId="{B4042D7A-BBDE-4353-A1E9-694F410EDC08}" dt="2023-11-27T11:46:21.169" v="10" actId="1036"/>
      <pc:docMkLst>
        <pc:docMk/>
      </pc:docMkLst>
      <pc:sldChg chg="modSp mod">
        <pc:chgData name="Charlotte Cooper" userId="a485cd04-300f-4d74-bc87-860b6b137f07" providerId="ADAL" clId="{B4042D7A-BBDE-4353-A1E9-694F410EDC08}" dt="2023-11-27T11:45:54.807" v="1" actId="1036"/>
        <pc:sldMkLst>
          <pc:docMk/>
          <pc:sldMk cId="330621107" sldId="301"/>
        </pc:sldMkLst>
        <pc:spChg chg="mod">
          <ac:chgData name="Charlotte Cooper" userId="a485cd04-300f-4d74-bc87-860b6b137f07" providerId="ADAL" clId="{B4042D7A-BBDE-4353-A1E9-694F410EDC08}" dt="2023-11-27T11:45:54.807" v="1" actId="1036"/>
          <ac:spMkLst>
            <pc:docMk/>
            <pc:sldMk cId="330621107" sldId="301"/>
            <ac:spMk id="18" creationId="{4F69FC45-B92A-25CC-D35D-8A313B27B921}"/>
          </ac:spMkLst>
        </pc:spChg>
      </pc:sldChg>
      <pc:sldChg chg="modSp mod">
        <pc:chgData name="Charlotte Cooper" userId="a485cd04-300f-4d74-bc87-860b6b137f07" providerId="ADAL" clId="{B4042D7A-BBDE-4353-A1E9-694F410EDC08}" dt="2023-11-27T11:46:00.731" v="3" actId="1036"/>
        <pc:sldMkLst>
          <pc:docMk/>
          <pc:sldMk cId="2220817543" sldId="302"/>
        </pc:sldMkLst>
        <pc:spChg chg="mod">
          <ac:chgData name="Charlotte Cooper" userId="a485cd04-300f-4d74-bc87-860b6b137f07" providerId="ADAL" clId="{B4042D7A-BBDE-4353-A1E9-694F410EDC08}" dt="2023-11-27T11:46:00.731" v="3" actId="1036"/>
          <ac:spMkLst>
            <pc:docMk/>
            <pc:sldMk cId="2220817543" sldId="302"/>
            <ac:spMk id="4" creationId="{0CCA84DC-155B-9022-58DB-4F8945854D47}"/>
          </ac:spMkLst>
        </pc:spChg>
      </pc:sldChg>
      <pc:sldChg chg="modSp mod">
        <pc:chgData name="Charlotte Cooper" userId="a485cd04-300f-4d74-bc87-860b6b137f07" providerId="ADAL" clId="{B4042D7A-BBDE-4353-A1E9-694F410EDC08}" dt="2023-11-27T11:46:05.325" v="6" actId="1036"/>
        <pc:sldMkLst>
          <pc:docMk/>
          <pc:sldMk cId="764526597" sldId="303"/>
        </pc:sldMkLst>
        <pc:spChg chg="mod">
          <ac:chgData name="Charlotte Cooper" userId="a485cd04-300f-4d74-bc87-860b6b137f07" providerId="ADAL" clId="{B4042D7A-BBDE-4353-A1E9-694F410EDC08}" dt="2023-11-27T11:46:05.325" v="6" actId="1036"/>
          <ac:spMkLst>
            <pc:docMk/>
            <pc:sldMk cId="764526597" sldId="303"/>
            <ac:spMk id="12" creationId="{86485A9B-9F2F-04E9-38BD-49018C42FB57}"/>
          </ac:spMkLst>
        </pc:spChg>
      </pc:sldChg>
      <pc:sldChg chg="modSp mod">
        <pc:chgData name="Charlotte Cooper" userId="a485cd04-300f-4d74-bc87-860b6b137f07" providerId="ADAL" clId="{B4042D7A-BBDE-4353-A1E9-694F410EDC08}" dt="2023-11-27T11:46:21.169" v="10" actId="1036"/>
        <pc:sldMkLst>
          <pc:docMk/>
          <pc:sldMk cId="4076222216" sldId="304"/>
        </pc:sldMkLst>
        <pc:spChg chg="mod">
          <ac:chgData name="Charlotte Cooper" userId="a485cd04-300f-4d74-bc87-860b6b137f07" providerId="ADAL" clId="{B4042D7A-BBDE-4353-A1E9-694F410EDC08}" dt="2023-11-27T11:46:21.169" v="10" actId="1036"/>
          <ac:spMkLst>
            <pc:docMk/>
            <pc:sldMk cId="4076222216" sldId="304"/>
            <ac:spMk id="12" creationId="{86485A9B-9F2F-04E9-38BD-49018C42FB57}"/>
          </ac:spMkLst>
        </pc:spChg>
      </pc:sldChg>
    </pc:docChg>
  </pc:docChgLst>
  <pc:docChgLst>
    <pc:chgData name="Charlotte Cooper" userId="a485cd04-300f-4d74-bc87-860b6b137f07" providerId="ADAL" clId="{B4B449A3-C0E3-4A1E-8B8B-EC8A15633801}"/>
    <pc:docChg chg="undo custSel addSld delSld modSld">
      <pc:chgData name="Charlotte Cooper" userId="a485cd04-300f-4d74-bc87-860b6b137f07" providerId="ADAL" clId="{B4B449A3-C0E3-4A1E-8B8B-EC8A15633801}" dt="2023-08-15T08:32:47.084" v="667" actId="1076"/>
      <pc:docMkLst>
        <pc:docMk/>
      </pc:docMkLst>
      <pc:sldChg chg="addSp delSp modSp mod">
        <pc:chgData name="Charlotte Cooper" userId="a485cd04-300f-4d74-bc87-860b6b137f07" providerId="ADAL" clId="{B4B449A3-C0E3-4A1E-8B8B-EC8A15633801}" dt="2023-07-17T11:43:24.016" v="55" actId="1035"/>
        <pc:sldMkLst>
          <pc:docMk/>
          <pc:sldMk cId="3590436823" sldId="257"/>
        </pc:sldMkLst>
        <pc:spChg chg="add del mod">
          <ac:chgData name="Charlotte Cooper" userId="a485cd04-300f-4d74-bc87-860b6b137f07" providerId="ADAL" clId="{B4B449A3-C0E3-4A1E-8B8B-EC8A15633801}" dt="2023-07-17T11:43:19.386" v="34" actId="21"/>
          <ac:spMkLst>
            <pc:docMk/>
            <pc:sldMk cId="3590436823" sldId="257"/>
            <ac:spMk id="2" creationId="{75DEC772-3076-0FA6-BAB0-D6D5BAC674A3}"/>
          </ac:spMkLst>
        </pc:spChg>
        <pc:picChg chg="add mod">
          <ac:chgData name="Charlotte Cooper" userId="a485cd04-300f-4d74-bc87-860b6b137f07" providerId="ADAL" clId="{B4B449A3-C0E3-4A1E-8B8B-EC8A15633801}" dt="2023-07-17T11:43:24.016" v="55" actId="1035"/>
          <ac:picMkLst>
            <pc:docMk/>
            <pc:sldMk cId="3590436823" sldId="257"/>
            <ac:picMk id="3" creationId="{1905C6A6-9602-8E13-8FF9-FF2484BA2ED6}"/>
          </ac:picMkLst>
        </pc:picChg>
        <pc:picChg chg="add del">
          <ac:chgData name="Charlotte Cooper" userId="a485cd04-300f-4d74-bc87-860b6b137f07" providerId="ADAL" clId="{B4B449A3-C0E3-4A1E-8B8B-EC8A15633801}" dt="2023-07-17T11:41:08.629" v="2" actId="478"/>
          <ac:picMkLst>
            <pc:docMk/>
            <pc:sldMk cId="3590436823" sldId="257"/>
            <ac:picMk id="4" creationId="{FAF4196E-80A9-BA5C-32CD-9FFC929C17B0}"/>
          </ac:picMkLst>
        </pc:picChg>
      </pc:sldChg>
      <pc:sldChg chg="del">
        <pc:chgData name="Charlotte Cooper" userId="a485cd04-300f-4d74-bc87-860b6b137f07" providerId="ADAL" clId="{B4B449A3-C0E3-4A1E-8B8B-EC8A15633801}" dt="2023-07-17T11:43:33.073" v="57" actId="47"/>
        <pc:sldMkLst>
          <pc:docMk/>
          <pc:sldMk cId="2644819224" sldId="265"/>
        </pc:sldMkLst>
      </pc:sldChg>
      <pc:sldChg chg="addSp delSp modSp mod">
        <pc:chgData name="Charlotte Cooper" userId="a485cd04-300f-4d74-bc87-860b6b137f07" providerId="ADAL" clId="{B4B449A3-C0E3-4A1E-8B8B-EC8A15633801}" dt="2023-08-15T08:32:47.084" v="667" actId="1076"/>
        <pc:sldMkLst>
          <pc:docMk/>
          <pc:sldMk cId="1470706887" sldId="269"/>
        </pc:sldMkLst>
        <pc:spChg chg="mod">
          <ac:chgData name="Charlotte Cooper" userId="a485cd04-300f-4d74-bc87-860b6b137f07" providerId="ADAL" clId="{B4B449A3-C0E3-4A1E-8B8B-EC8A15633801}" dt="2023-08-15T08:31:39.146" v="605" actId="20577"/>
          <ac:spMkLst>
            <pc:docMk/>
            <pc:sldMk cId="1470706887" sldId="269"/>
            <ac:spMk id="2" creationId="{E5EF164F-ADDC-43DF-53A3-1D9BA4817A62}"/>
          </ac:spMkLst>
        </pc:spChg>
        <pc:spChg chg="mod">
          <ac:chgData name="Charlotte Cooper" userId="a485cd04-300f-4d74-bc87-860b6b137f07" providerId="ADAL" clId="{B4B449A3-C0E3-4A1E-8B8B-EC8A15633801}" dt="2023-08-15T08:32:00.428" v="662" actId="20577"/>
          <ac:spMkLst>
            <pc:docMk/>
            <pc:sldMk cId="1470706887" sldId="269"/>
            <ac:spMk id="8" creationId="{DBAFA3E3-CE80-8E21-D14E-61F117657E1F}"/>
          </ac:spMkLst>
        </pc:spChg>
        <pc:picChg chg="del">
          <ac:chgData name="Charlotte Cooper" userId="a485cd04-300f-4d74-bc87-860b6b137f07" providerId="ADAL" clId="{B4B449A3-C0E3-4A1E-8B8B-EC8A15633801}" dt="2023-07-17T14:32:46.636" v="405" actId="478"/>
          <ac:picMkLst>
            <pc:docMk/>
            <pc:sldMk cId="1470706887" sldId="269"/>
            <ac:picMk id="3" creationId="{11B5BFE4-E786-6BDF-ECBD-D226352E5503}"/>
          </ac:picMkLst>
        </pc:picChg>
        <pc:picChg chg="add mod">
          <ac:chgData name="Charlotte Cooper" userId="a485cd04-300f-4d74-bc87-860b6b137f07" providerId="ADAL" clId="{B4B449A3-C0E3-4A1E-8B8B-EC8A15633801}" dt="2023-08-15T08:32:47.084" v="667" actId="1076"/>
          <ac:picMkLst>
            <pc:docMk/>
            <pc:sldMk cId="1470706887" sldId="269"/>
            <ac:picMk id="4" creationId="{CC9A22F6-0B9F-05F8-8F2B-481F4393BC1F}"/>
          </ac:picMkLst>
        </pc:picChg>
      </pc:sldChg>
      <pc:sldChg chg="addSp delSp modSp mod modClrScheme chgLayout">
        <pc:chgData name="Charlotte Cooper" userId="a485cd04-300f-4d74-bc87-860b6b137f07" providerId="ADAL" clId="{B4B449A3-C0E3-4A1E-8B8B-EC8A15633801}" dt="2023-07-18T09:05:30.117" v="414" actId="478"/>
        <pc:sldMkLst>
          <pc:docMk/>
          <pc:sldMk cId="269489828" sldId="295"/>
        </pc:sldMkLst>
        <pc:spChg chg="add del mod ord">
          <ac:chgData name="Charlotte Cooper" userId="a485cd04-300f-4d74-bc87-860b6b137f07" providerId="ADAL" clId="{B4B449A3-C0E3-4A1E-8B8B-EC8A15633801}" dt="2023-07-18T09:05:30.117" v="414" actId="478"/>
          <ac:spMkLst>
            <pc:docMk/>
            <pc:sldMk cId="269489828" sldId="295"/>
            <ac:spMk id="3" creationId="{ECCB731C-72F6-C575-CEC6-EBBBB241AD74}"/>
          </ac:spMkLst>
        </pc:spChg>
      </pc:sldChg>
      <pc:sldChg chg="addSp delSp modSp mod delAnim modAnim">
        <pc:chgData name="Charlotte Cooper" userId="a485cd04-300f-4d74-bc87-860b6b137f07" providerId="ADAL" clId="{B4B449A3-C0E3-4A1E-8B8B-EC8A15633801}" dt="2023-07-18T09:23:03.372" v="444"/>
        <pc:sldMkLst>
          <pc:docMk/>
          <pc:sldMk cId="330621107" sldId="301"/>
        </pc:sldMkLst>
        <pc:spChg chg="del">
          <ac:chgData name="Charlotte Cooper" userId="a485cd04-300f-4d74-bc87-860b6b137f07" providerId="ADAL" clId="{B4B449A3-C0E3-4A1E-8B8B-EC8A15633801}" dt="2023-07-17T14:27:47.802" v="230" actId="478"/>
          <ac:spMkLst>
            <pc:docMk/>
            <pc:sldMk cId="330621107" sldId="301"/>
            <ac:spMk id="2" creationId="{26BD4B7E-2BC5-181C-32E9-25C9F0739635}"/>
          </ac:spMkLst>
        </pc:spChg>
        <pc:spChg chg="add mod">
          <ac:chgData name="Charlotte Cooper" userId="a485cd04-300f-4d74-bc87-860b6b137f07" providerId="ADAL" clId="{B4B449A3-C0E3-4A1E-8B8B-EC8A15633801}" dt="2023-07-17T14:27:44.622" v="229" actId="20577"/>
          <ac:spMkLst>
            <pc:docMk/>
            <pc:sldMk cId="330621107" sldId="301"/>
            <ac:spMk id="3" creationId="{63D55E6B-D6D9-37FC-991E-5ED7D8D923A2}"/>
          </ac:spMkLst>
        </pc:spChg>
        <pc:spChg chg="add del mod">
          <ac:chgData name="Charlotte Cooper" userId="a485cd04-300f-4d74-bc87-860b6b137f07" providerId="ADAL" clId="{B4B449A3-C0E3-4A1E-8B8B-EC8A15633801}" dt="2023-07-17T12:10:13.584" v="117" actId="478"/>
          <ac:spMkLst>
            <pc:docMk/>
            <pc:sldMk cId="330621107" sldId="301"/>
            <ac:spMk id="5" creationId="{AE575D38-C485-3888-DF1C-01D9BA99469C}"/>
          </ac:spMkLst>
        </pc:spChg>
        <pc:spChg chg="add del mod">
          <ac:chgData name="Charlotte Cooper" userId="a485cd04-300f-4d74-bc87-860b6b137f07" providerId="ADAL" clId="{B4B449A3-C0E3-4A1E-8B8B-EC8A15633801}" dt="2023-07-17T12:10:15.405" v="118" actId="478"/>
          <ac:spMkLst>
            <pc:docMk/>
            <pc:sldMk cId="330621107" sldId="301"/>
            <ac:spMk id="7" creationId="{3853790F-C909-6C19-28D3-F3779F5EBB88}"/>
          </ac:spMkLst>
        </pc:spChg>
        <pc:spChg chg="mod">
          <ac:chgData name="Charlotte Cooper" userId="a485cd04-300f-4d74-bc87-860b6b137f07" providerId="ADAL" clId="{B4B449A3-C0E3-4A1E-8B8B-EC8A15633801}" dt="2023-07-17T14:28:13.388" v="260" actId="20577"/>
          <ac:spMkLst>
            <pc:docMk/>
            <pc:sldMk cId="330621107" sldId="301"/>
            <ac:spMk id="8" creationId="{455CB956-F161-86F5-07DB-C1B43CDDF58E}"/>
          </ac:spMkLst>
        </pc:spChg>
        <pc:spChg chg="del">
          <ac:chgData name="Charlotte Cooper" userId="a485cd04-300f-4d74-bc87-860b6b137f07" providerId="ADAL" clId="{B4B449A3-C0E3-4A1E-8B8B-EC8A15633801}" dt="2023-07-17T14:27:49.456" v="231" actId="478"/>
          <ac:spMkLst>
            <pc:docMk/>
            <pc:sldMk cId="330621107" sldId="301"/>
            <ac:spMk id="11" creationId="{D53FFC1E-D9B2-35DE-0E71-296682BB68EB}"/>
          </ac:spMkLst>
        </pc:spChg>
        <pc:spChg chg="mod">
          <ac:chgData name="Charlotte Cooper" userId="a485cd04-300f-4d74-bc87-860b6b137f07" providerId="ADAL" clId="{B4B449A3-C0E3-4A1E-8B8B-EC8A15633801}" dt="2023-07-17T14:28:32.715" v="283" actId="1038"/>
          <ac:spMkLst>
            <pc:docMk/>
            <pc:sldMk cId="330621107" sldId="301"/>
            <ac:spMk id="18" creationId="{4F69FC45-B92A-25CC-D35D-8A313B27B921}"/>
          </ac:spMkLst>
        </pc:spChg>
        <pc:spChg chg="del">
          <ac:chgData name="Charlotte Cooper" userId="a485cd04-300f-4d74-bc87-860b6b137f07" providerId="ADAL" clId="{B4B449A3-C0E3-4A1E-8B8B-EC8A15633801}" dt="2023-07-17T11:55:02.383" v="60" actId="478"/>
          <ac:spMkLst>
            <pc:docMk/>
            <pc:sldMk cId="330621107" sldId="301"/>
            <ac:spMk id="48" creationId="{013F7FF5-1406-1002-24DA-A391DA060823}"/>
          </ac:spMkLst>
        </pc:spChg>
        <pc:picChg chg="add mod">
          <ac:chgData name="Charlotte Cooper" userId="a485cd04-300f-4d74-bc87-860b6b137f07" providerId="ADAL" clId="{B4B449A3-C0E3-4A1E-8B8B-EC8A15633801}" dt="2023-07-18T09:20:37.101" v="434" actId="1076"/>
          <ac:picMkLst>
            <pc:docMk/>
            <pc:sldMk cId="330621107" sldId="301"/>
            <ac:picMk id="2" creationId="{CCD8D7CD-0CD3-02EF-A200-1F0883B5AAC4}"/>
          </ac:picMkLst>
        </pc:picChg>
        <pc:picChg chg="add mod modCrop">
          <ac:chgData name="Charlotte Cooper" userId="a485cd04-300f-4d74-bc87-860b6b137f07" providerId="ADAL" clId="{B4B449A3-C0E3-4A1E-8B8B-EC8A15633801}" dt="2023-07-17T12:17:56.989" v="164" actId="1076"/>
          <ac:picMkLst>
            <pc:docMk/>
            <pc:sldMk cId="330621107" sldId="301"/>
            <ac:picMk id="4" creationId="{8695F0C0-115C-B35F-2640-2C7F5A181653}"/>
          </ac:picMkLst>
        </pc:picChg>
        <pc:picChg chg="add del mod">
          <ac:chgData name="Charlotte Cooper" userId="a485cd04-300f-4d74-bc87-860b6b137f07" providerId="ADAL" clId="{B4B449A3-C0E3-4A1E-8B8B-EC8A15633801}" dt="2023-07-18T09:20:13.959" v="421" actId="478"/>
          <ac:picMkLst>
            <pc:docMk/>
            <pc:sldMk cId="330621107" sldId="301"/>
            <ac:picMk id="6" creationId="{754925E7-054F-AA0B-56F0-38CA2F3B8E79}"/>
          </ac:picMkLst>
        </pc:picChg>
        <pc:picChg chg="add del mod">
          <ac:chgData name="Charlotte Cooper" userId="a485cd04-300f-4d74-bc87-860b6b137f07" providerId="ADAL" clId="{B4B449A3-C0E3-4A1E-8B8B-EC8A15633801}" dt="2023-07-17T12:10:39.363" v="122" actId="21"/>
          <ac:picMkLst>
            <pc:docMk/>
            <pc:sldMk cId="330621107" sldId="301"/>
            <ac:picMk id="10" creationId="{C9487C47-5E84-7F48-EED3-B1A903FAA8F5}"/>
          </ac:picMkLst>
        </pc:picChg>
        <pc:picChg chg="add del mod">
          <ac:chgData name="Charlotte Cooper" userId="a485cd04-300f-4d74-bc87-860b6b137f07" providerId="ADAL" clId="{B4B449A3-C0E3-4A1E-8B8B-EC8A15633801}" dt="2023-07-18T09:20:13.959" v="421" actId="478"/>
          <ac:picMkLst>
            <pc:docMk/>
            <pc:sldMk cId="330621107" sldId="301"/>
            <ac:picMk id="14" creationId="{FDEC65C6-31B0-88FD-C38C-4286D765AC2B}"/>
          </ac:picMkLst>
        </pc:picChg>
        <pc:picChg chg="add del mod">
          <ac:chgData name="Charlotte Cooper" userId="a485cd04-300f-4d74-bc87-860b6b137f07" providerId="ADAL" clId="{B4B449A3-C0E3-4A1E-8B8B-EC8A15633801}" dt="2023-07-18T09:20:13.959" v="421" actId="478"/>
          <ac:picMkLst>
            <pc:docMk/>
            <pc:sldMk cId="330621107" sldId="301"/>
            <ac:picMk id="15" creationId="{7FE42551-6E83-A545-FC75-5970CA0A6260}"/>
          </ac:picMkLst>
        </pc:picChg>
        <pc:cxnChg chg="del">
          <ac:chgData name="Charlotte Cooper" userId="a485cd04-300f-4d74-bc87-860b6b137f07" providerId="ADAL" clId="{B4B449A3-C0E3-4A1E-8B8B-EC8A15633801}" dt="2023-07-17T11:55:02.383" v="60" actId="478"/>
          <ac:cxnSpMkLst>
            <pc:docMk/>
            <pc:sldMk cId="330621107" sldId="301"/>
            <ac:cxnSpMk id="58" creationId="{1CB67BBC-B527-8122-52C2-C1CC77958E04}"/>
          </ac:cxnSpMkLst>
        </pc:cxnChg>
        <pc:cxnChg chg="del">
          <ac:chgData name="Charlotte Cooper" userId="a485cd04-300f-4d74-bc87-860b6b137f07" providerId="ADAL" clId="{B4B449A3-C0E3-4A1E-8B8B-EC8A15633801}" dt="2023-07-17T11:55:02.383" v="60" actId="478"/>
          <ac:cxnSpMkLst>
            <pc:docMk/>
            <pc:sldMk cId="330621107" sldId="301"/>
            <ac:cxnSpMk id="59" creationId="{E54A2598-67A6-7A92-BDEC-099C88C6A8A2}"/>
          </ac:cxnSpMkLst>
        </pc:cxnChg>
        <pc:cxnChg chg="del">
          <ac:chgData name="Charlotte Cooper" userId="a485cd04-300f-4d74-bc87-860b6b137f07" providerId="ADAL" clId="{B4B449A3-C0E3-4A1E-8B8B-EC8A15633801}" dt="2023-07-17T11:55:02.383" v="60" actId="478"/>
          <ac:cxnSpMkLst>
            <pc:docMk/>
            <pc:sldMk cId="330621107" sldId="301"/>
            <ac:cxnSpMk id="60" creationId="{F1BAEB1F-7D44-B593-D7DC-9D82AD43BFE7}"/>
          </ac:cxnSpMkLst>
        </pc:cxnChg>
        <pc:cxnChg chg="del">
          <ac:chgData name="Charlotte Cooper" userId="a485cd04-300f-4d74-bc87-860b6b137f07" providerId="ADAL" clId="{B4B449A3-C0E3-4A1E-8B8B-EC8A15633801}" dt="2023-07-17T11:55:02.383" v="60" actId="478"/>
          <ac:cxnSpMkLst>
            <pc:docMk/>
            <pc:sldMk cId="330621107" sldId="301"/>
            <ac:cxnSpMk id="61" creationId="{DE6996F2-7DDB-845F-7BBB-51598C25B8BD}"/>
          </ac:cxnSpMkLst>
        </pc:cxnChg>
      </pc:sldChg>
      <pc:sldChg chg="addSp delSp modSp add mod delAnim modAnim">
        <pc:chgData name="Charlotte Cooper" userId="a485cd04-300f-4d74-bc87-860b6b137f07" providerId="ADAL" clId="{B4B449A3-C0E3-4A1E-8B8B-EC8A15633801}" dt="2023-07-18T09:39:06.401" v="495"/>
        <pc:sldMkLst>
          <pc:docMk/>
          <pc:sldMk cId="2220817543" sldId="302"/>
        </pc:sldMkLst>
        <pc:spChg chg="del">
          <ac:chgData name="Charlotte Cooper" userId="a485cd04-300f-4d74-bc87-860b6b137f07" providerId="ADAL" clId="{B4B449A3-C0E3-4A1E-8B8B-EC8A15633801}" dt="2023-07-17T14:29:01.112" v="284" actId="478"/>
          <ac:spMkLst>
            <pc:docMk/>
            <pc:sldMk cId="2220817543" sldId="302"/>
            <ac:spMk id="2" creationId="{26BD4B7E-2BC5-181C-32E9-25C9F0739635}"/>
          </ac:spMkLst>
        </pc:spChg>
        <pc:spChg chg="add mod">
          <ac:chgData name="Charlotte Cooper" userId="a485cd04-300f-4d74-bc87-860b6b137f07" providerId="ADAL" clId="{B4B449A3-C0E3-4A1E-8B8B-EC8A15633801}" dt="2023-07-17T14:29:01.472" v="285"/>
          <ac:spMkLst>
            <pc:docMk/>
            <pc:sldMk cId="2220817543" sldId="302"/>
            <ac:spMk id="3" creationId="{8ABE6DD8-0D07-766D-7D8B-A706FFAAD741}"/>
          </ac:spMkLst>
        </pc:spChg>
        <pc:spChg chg="add mod">
          <ac:chgData name="Charlotte Cooper" userId="a485cd04-300f-4d74-bc87-860b6b137f07" providerId="ADAL" clId="{B4B449A3-C0E3-4A1E-8B8B-EC8A15633801}" dt="2023-07-17T14:29:06.887" v="302" actId="20577"/>
          <ac:spMkLst>
            <pc:docMk/>
            <pc:sldMk cId="2220817543" sldId="302"/>
            <ac:spMk id="4" creationId="{0CCA84DC-155B-9022-58DB-4F8945854D47}"/>
          </ac:spMkLst>
        </pc:spChg>
        <pc:spChg chg="add mod">
          <ac:chgData name="Charlotte Cooper" userId="a485cd04-300f-4d74-bc87-860b6b137f07" providerId="ADAL" clId="{B4B449A3-C0E3-4A1E-8B8B-EC8A15633801}" dt="2023-07-17T14:29:27.923" v="320"/>
          <ac:spMkLst>
            <pc:docMk/>
            <pc:sldMk cId="2220817543" sldId="302"/>
            <ac:spMk id="5" creationId="{D0299C66-991B-8DE9-E7CB-828302804502}"/>
          </ac:spMkLst>
        </pc:spChg>
        <pc:spChg chg="add del mod">
          <ac:chgData name="Charlotte Cooper" userId="a485cd04-300f-4d74-bc87-860b6b137f07" providerId="ADAL" clId="{B4B449A3-C0E3-4A1E-8B8B-EC8A15633801}" dt="2023-07-17T11:56:21.777" v="77" actId="478"/>
          <ac:spMkLst>
            <pc:docMk/>
            <pc:sldMk cId="2220817543" sldId="302"/>
            <ac:spMk id="6" creationId="{14BED210-0016-E1E0-507B-A00EB327499B}"/>
          </ac:spMkLst>
        </pc:spChg>
        <pc:spChg chg="add del mod">
          <ac:chgData name="Charlotte Cooper" userId="a485cd04-300f-4d74-bc87-860b6b137f07" providerId="ADAL" clId="{B4B449A3-C0E3-4A1E-8B8B-EC8A15633801}" dt="2023-07-17T11:56:22.277" v="78" actId="478"/>
          <ac:spMkLst>
            <pc:docMk/>
            <pc:sldMk cId="2220817543" sldId="302"/>
            <ac:spMk id="7" creationId="{ADE9C4F6-6959-2677-9C2B-DE7BEDAD203A}"/>
          </ac:spMkLst>
        </pc:spChg>
        <pc:spChg chg="del">
          <ac:chgData name="Charlotte Cooper" userId="a485cd04-300f-4d74-bc87-860b6b137f07" providerId="ADAL" clId="{B4B449A3-C0E3-4A1E-8B8B-EC8A15633801}" dt="2023-07-17T14:29:01.112" v="284" actId="478"/>
          <ac:spMkLst>
            <pc:docMk/>
            <pc:sldMk cId="2220817543" sldId="302"/>
            <ac:spMk id="8" creationId="{455CB956-F161-86F5-07DB-C1B43CDDF58E}"/>
          </ac:spMkLst>
        </pc:spChg>
        <pc:spChg chg="del">
          <ac:chgData name="Charlotte Cooper" userId="a485cd04-300f-4d74-bc87-860b6b137f07" providerId="ADAL" clId="{B4B449A3-C0E3-4A1E-8B8B-EC8A15633801}" dt="2023-07-17T14:29:01.112" v="284" actId="478"/>
          <ac:spMkLst>
            <pc:docMk/>
            <pc:sldMk cId="2220817543" sldId="302"/>
            <ac:spMk id="11" creationId="{D53FFC1E-D9B2-35DE-0E71-296682BB68EB}"/>
          </ac:spMkLst>
        </pc:spChg>
        <pc:spChg chg="add del mod">
          <ac:chgData name="Charlotte Cooper" userId="a485cd04-300f-4d74-bc87-860b6b137f07" providerId="ADAL" clId="{B4B449A3-C0E3-4A1E-8B8B-EC8A15633801}" dt="2023-07-17T11:57:17.286" v="92" actId="478"/>
          <ac:spMkLst>
            <pc:docMk/>
            <pc:sldMk cId="2220817543" sldId="302"/>
            <ac:spMk id="12" creationId="{E9DB636A-763C-38CC-C225-F327EB955EDC}"/>
          </ac:spMkLst>
        </pc:spChg>
        <pc:spChg chg="del">
          <ac:chgData name="Charlotte Cooper" userId="a485cd04-300f-4d74-bc87-860b6b137f07" providerId="ADAL" clId="{B4B449A3-C0E3-4A1E-8B8B-EC8A15633801}" dt="2023-07-17T14:29:01.112" v="284" actId="478"/>
          <ac:spMkLst>
            <pc:docMk/>
            <pc:sldMk cId="2220817543" sldId="302"/>
            <ac:spMk id="18" creationId="{4F69FC45-B92A-25CC-D35D-8A313B27B921}"/>
          </ac:spMkLst>
        </pc:spChg>
        <pc:picChg chg="add del mod">
          <ac:chgData name="Charlotte Cooper" userId="a485cd04-300f-4d74-bc87-860b6b137f07" providerId="ADAL" clId="{B4B449A3-C0E3-4A1E-8B8B-EC8A15633801}" dt="2023-07-18T09:28:57.379" v="456" actId="478"/>
          <ac:picMkLst>
            <pc:docMk/>
            <pc:sldMk cId="2220817543" sldId="302"/>
            <ac:picMk id="2" creationId="{B2AA150F-0247-5946-42E0-714763357C01}"/>
          </ac:picMkLst>
        </pc:picChg>
        <pc:picChg chg="del">
          <ac:chgData name="Charlotte Cooper" userId="a485cd04-300f-4d74-bc87-860b6b137f07" providerId="ADAL" clId="{B4B449A3-C0E3-4A1E-8B8B-EC8A15633801}" dt="2023-07-17T11:55:25.845" v="65" actId="478"/>
          <ac:picMkLst>
            <pc:docMk/>
            <pc:sldMk cId="2220817543" sldId="302"/>
            <ac:picMk id="4" creationId="{8695F0C0-115C-B35F-2640-2C7F5A181653}"/>
          </ac:picMkLst>
        </pc:picChg>
        <pc:picChg chg="add del mod">
          <ac:chgData name="Charlotte Cooper" userId="a485cd04-300f-4d74-bc87-860b6b137f07" providerId="ADAL" clId="{B4B449A3-C0E3-4A1E-8B8B-EC8A15633801}" dt="2023-07-17T11:56:21.217" v="76" actId="478"/>
          <ac:picMkLst>
            <pc:docMk/>
            <pc:sldMk cId="2220817543" sldId="302"/>
            <ac:picMk id="5" creationId="{6D930F08-9472-C296-D7ED-9D1EF3AD222B}"/>
          </ac:picMkLst>
        </pc:picChg>
        <pc:picChg chg="add mod">
          <ac:chgData name="Charlotte Cooper" userId="a485cd04-300f-4d74-bc87-860b6b137f07" providerId="ADAL" clId="{B4B449A3-C0E3-4A1E-8B8B-EC8A15633801}" dt="2023-07-18T09:29:21.127" v="463" actId="1076"/>
          <ac:picMkLst>
            <pc:docMk/>
            <pc:sldMk cId="2220817543" sldId="302"/>
            <ac:picMk id="6" creationId="{85520C6C-4EAD-B0E2-F722-EB204CC85BA0}"/>
          </ac:picMkLst>
        </pc:picChg>
        <pc:picChg chg="add del mod">
          <ac:chgData name="Charlotte Cooper" userId="a485cd04-300f-4d74-bc87-860b6b137f07" providerId="ADAL" clId="{B4B449A3-C0E3-4A1E-8B8B-EC8A15633801}" dt="2023-07-18T09:28:57.379" v="456" actId="478"/>
          <ac:picMkLst>
            <pc:docMk/>
            <pc:sldMk cId="2220817543" sldId="302"/>
            <ac:picMk id="9" creationId="{F92149E3-DA7D-3BD1-DD41-F452BCE10D2E}"/>
          </ac:picMkLst>
        </pc:picChg>
        <pc:picChg chg="add mod">
          <ac:chgData name="Charlotte Cooper" userId="a485cd04-300f-4d74-bc87-860b6b137f07" providerId="ADAL" clId="{B4B449A3-C0E3-4A1E-8B8B-EC8A15633801}" dt="2023-07-18T09:30:01.762" v="471" actId="1076"/>
          <ac:picMkLst>
            <pc:docMk/>
            <pc:sldMk cId="2220817543" sldId="302"/>
            <ac:picMk id="10" creationId="{9CAEDAF0-B57F-74A3-CC0E-EEB0A84CDF81}"/>
          </ac:picMkLst>
        </pc:picChg>
        <pc:picChg chg="add del mod">
          <ac:chgData name="Charlotte Cooper" userId="a485cd04-300f-4d74-bc87-860b6b137f07" providerId="ADAL" clId="{B4B449A3-C0E3-4A1E-8B8B-EC8A15633801}" dt="2023-07-18T09:28:57.379" v="456" actId="478"/>
          <ac:picMkLst>
            <pc:docMk/>
            <pc:sldMk cId="2220817543" sldId="302"/>
            <ac:picMk id="14" creationId="{C97664A6-01FB-DDB4-2956-335EB1B0E5E0}"/>
          </ac:picMkLst>
        </pc:picChg>
        <pc:picChg chg="add del mod">
          <ac:chgData name="Charlotte Cooper" userId="a485cd04-300f-4d74-bc87-860b6b137f07" providerId="ADAL" clId="{B4B449A3-C0E3-4A1E-8B8B-EC8A15633801}" dt="2023-07-18T09:28:57.379" v="456" actId="478"/>
          <ac:picMkLst>
            <pc:docMk/>
            <pc:sldMk cId="2220817543" sldId="302"/>
            <ac:picMk id="15" creationId="{40EB1E8B-043F-F9D0-12BF-19C45AEC2F85}"/>
          </ac:picMkLst>
        </pc:picChg>
        <pc:picChg chg="add del mod">
          <ac:chgData name="Charlotte Cooper" userId="a485cd04-300f-4d74-bc87-860b6b137f07" providerId="ADAL" clId="{B4B449A3-C0E3-4A1E-8B8B-EC8A15633801}" dt="2023-07-17T14:31:17.686" v="377" actId="478"/>
          <ac:picMkLst>
            <pc:docMk/>
            <pc:sldMk cId="2220817543" sldId="302"/>
            <ac:picMk id="16" creationId="{1B58DA55-FEA4-F9E4-E902-D23EF9236505}"/>
          </ac:picMkLst>
        </pc:picChg>
        <pc:picChg chg="add del mod">
          <ac:chgData name="Charlotte Cooper" userId="a485cd04-300f-4d74-bc87-860b6b137f07" providerId="ADAL" clId="{B4B449A3-C0E3-4A1E-8B8B-EC8A15633801}" dt="2023-07-18T09:28:57.379" v="456" actId="478"/>
          <ac:picMkLst>
            <pc:docMk/>
            <pc:sldMk cId="2220817543" sldId="302"/>
            <ac:picMk id="17" creationId="{99FF1603-26B6-ECE2-F515-195629E46CB8}"/>
          </ac:picMkLst>
        </pc:picChg>
      </pc:sldChg>
      <pc:sldChg chg="addSp delSp modSp add mod delAnim modAnim">
        <pc:chgData name="Charlotte Cooper" userId="a485cd04-300f-4d74-bc87-860b6b137f07" providerId="ADAL" clId="{B4B449A3-C0E3-4A1E-8B8B-EC8A15633801}" dt="2023-07-18T09:39:44.539" v="500"/>
        <pc:sldMkLst>
          <pc:docMk/>
          <pc:sldMk cId="764526597" sldId="303"/>
        </pc:sldMkLst>
        <pc:spChg chg="del">
          <ac:chgData name="Charlotte Cooper" userId="a485cd04-300f-4d74-bc87-860b6b137f07" providerId="ADAL" clId="{B4B449A3-C0E3-4A1E-8B8B-EC8A15633801}" dt="2023-07-17T14:29:12.398" v="303" actId="478"/>
          <ac:spMkLst>
            <pc:docMk/>
            <pc:sldMk cId="764526597" sldId="303"/>
            <ac:spMk id="2" creationId="{26BD4B7E-2BC5-181C-32E9-25C9F0739635}"/>
          </ac:spMkLst>
        </pc:spChg>
        <pc:spChg chg="del">
          <ac:chgData name="Charlotte Cooper" userId="a485cd04-300f-4d74-bc87-860b6b137f07" providerId="ADAL" clId="{B4B449A3-C0E3-4A1E-8B8B-EC8A15633801}" dt="2023-07-17T14:29:12.398" v="303" actId="478"/>
          <ac:spMkLst>
            <pc:docMk/>
            <pc:sldMk cId="764526597" sldId="303"/>
            <ac:spMk id="8" creationId="{455CB956-F161-86F5-07DB-C1B43CDDF58E}"/>
          </ac:spMkLst>
        </pc:spChg>
        <pc:spChg chg="add mod">
          <ac:chgData name="Charlotte Cooper" userId="a485cd04-300f-4d74-bc87-860b6b137f07" providerId="ADAL" clId="{B4B449A3-C0E3-4A1E-8B8B-EC8A15633801}" dt="2023-07-17T14:29:12.768" v="304"/>
          <ac:spMkLst>
            <pc:docMk/>
            <pc:sldMk cId="764526597" sldId="303"/>
            <ac:spMk id="10" creationId="{A08D94AD-24E8-B64B-E9D5-92763D7AB17B}"/>
          </ac:spMkLst>
        </pc:spChg>
        <pc:spChg chg="del">
          <ac:chgData name="Charlotte Cooper" userId="a485cd04-300f-4d74-bc87-860b6b137f07" providerId="ADAL" clId="{B4B449A3-C0E3-4A1E-8B8B-EC8A15633801}" dt="2023-07-17T14:29:12.398" v="303" actId="478"/>
          <ac:spMkLst>
            <pc:docMk/>
            <pc:sldMk cId="764526597" sldId="303"/>
            <ac:spMk id="11" creationId="{D53FFC1E-D9B2-35DE-0E71-296682BB68EB}"/>
          </ac:spMkLst>
        </pc:spChg>
        <pc:spChg chg="add mod">
          <ac:chgData name="Charlotte Cooper" userId="a485cd04-300f-4d74-bc87-860b6b137f07" providerId="ADAL" clId="{B4B449A3-C0E3-4A1E-8B8B-EC8A15633801}" dt="2023-07-17T14:29:19.632" v="319" actId="1037"/>
          <ac:spMkLst>
            <pc:docMk/>
            <pc:sldMk cId="764526597" sldId="303"/>
            <ac:spMk id="12" creationId="{86485A9B-9F2F-04E9-38BD-49018C42FB57}"/>
          </ac:spMkLst>
        </pc:spChg>
        <pc:spChg chg="add mod">
          <ac:chgData name="Charlotte Cooper" userId="a485cd04-300f-4d74-bc87-860b6b137f07" providerId="ADAL" clId="{B4B449A3-C0E3-4A1E-8B8B-EC8A15633801}" dt="2023-07-17T14:29:45.564" v="360"/>
          <ac:spMkLst>
            <pc:docMk/>
            <pc:sldMk cId="764526597" sldId="303"/>
            <ac:spMk id="14" creationId="{D26D3258-A547-070A-C593-620EBC9122F4}"/>
          </ac:spMkLst>
        </pc:spChg>
        <pc:spChg chg="del">
          <ac:chgData name="Charlotte Cooper" userId="a485cd04-300f-4d74-bc87-860b6b137f07" providerId="ADAL" clId="{B4B449A3-C0E3-4A1E-8B8B-EC8A15633801}" dt="2023-07-17T14:29:12.398" v="303" actId="478"/>
          <ac:spMkLst>
            <pc:docMk/>
            <pc:sldMk cId="764526597" sldId="303"/>
            <ac:spMk id="18" creationId="{4F69FC45-B92A-25CC-D35D-8A313B27B921}"/>
          </ac:spMkLst>
        </pc:spChg>
        <pc:picChg chg="add del mod">
          <ac:chgData name="Charlotte Cooper" userId="a485cd04-300f-4d74-bc87-860b6b137f07" providerId="ADAL" clId="{B4B449A3-C0E3-4A1E-8B8B-EC8A15633801}" dt="2023-07-18T09:30:39.255" v="484" actId="21"/>
          <ac:picMkLst>
            <pc:docMk/>
            <pc:sldMk cId="764526597" sldId="303"/>
            <ac:picMk id="2" creationId="{E453C281-8559-1F37-8CCD-BD49FF94A8BF}"/>
          </ac:picMkLst>
        </pc:picChg>
        <pc:picChg chg="add del mod">
          <ac:chgData name="Charlotte Cooper" userId="a485cd04-300f-4d74-bc87-860b6b137f07" providerId="ADAL" clId="{B4B449A3-C0E3-4A1E-8B8B-EC8A15633801}" dt="2023-07-18T09:30:39.255" v="484" actId="21"/>
          <ac:picMkLst>
            <pc:docMk/>
            <pc:sldMk cId="764526597" sldId="303"/>
            <ac:picMk id="3" creationId="{F1FC2D34-7947-2650-23DD-1929B7168282}"/>
          </ac:picMkLst>
        </pc:picChg>
        <pc:picChg chg="add del mod">
          <ac:chgData name="Charlotte Cooper" userId="a485cd04-300f-4d74-bc87-860b6b137f07" providerId="ADAL" clId="{B4B449A3-C0E3-4A1E-8B8B-EC8A15633801}" dt="2023-07-18T09:30:39.255" v="484" actId="21"/>
          <ac:picMkLst>
            <pc:docMk/>
            <pc:sldMk cId="764526597" sldId="303"/>
            <ac:picMk id="4" creationId="{9048BFFA-FC11-F0E5-0E5F-6B1256B1AF9C}"/>
          </ac:picMkLst>
        </pc:picChg>
        <pc:picChg chg="add mod">
          <ac:chgData name="Charlotte Cooper" userId="a485cd04-300f-4d74-bc87-860b6b137f07" providerId="ADAL" clId="{B4B449A3-C0E3-4A1E-8B8B-EC8A15633801}" dt="2023-07-17T14:22:37.413" v="185" actId="1076"/>
          <ac:picMkLst>
            <pc:docMk/>
            <pc:sldMk cId="764526597" sldId="303"/>
            <ac:picMk id="5" creationId="{1FCEA719-1B31-EFC6-5585-D43F92BD4D85}"/>
          </ac:picMkLst>
        </pc:picChg>
        <pc:picChg chg="add del mod">
          <ac:chgData name="Charlotte Cooper" userId="a485cd04-300f-4d74-bc87-860b6b137f07" providerId="ADAL" clId="{B4B449A3-C0E3-4A1E-8B8B-EC8A15633801}" dt="2023-07-18T09:30:39.255" v="484" actId="21"/>
          <ac:picMkLst>
            <pc:docMk/>
            <pc:sldMk cId="764526597" sldId="303"/>
            <ac:picMk id="6" creationId="{1E23D310-81F5-8FB0-9006-C17D6B56D7F9}"/>
          </ac:picMkLst>
        </pc:picChg>
        <pc:picChg chg="add del mod">
          <ac:chgData name="Charlotte Cooper" userId="a485cd04-300f-4d74-bc87-860b6b137f07" providerId="ADAL" clId="{B4B449A3-C0E3-4A1E-8B8B-EC8A15633801}" dt="2023-07-18T09:30:39.255" v="484" actId="21"/>
          <ac:picMkLst>
            <pc:docMk/>
            <pc:sldMk cId="764526597" sldId="303"/>
            <ac:picMk id="7" creationId="{4F9D5345-A6E8-EF93-4768-64DF5EE7D67D}"/>
          </ac:picMkLst>
        </pc:picChg>
        <pc:picChg chg="add mod">
          <ac:chgData name="Charlotte Cooper" userId="a485cd04-300f-4d74-bc87-860b6b137f07" providerId="ADAL" clId="{B4B449A3-C0E3-4A1E-8B8B-EC8A15633801}" dt="2023-07-18T09:30:46.332" v="486" actId="1076"/>
          <ac:picMkLst>
            <pc:docMk/>
            <pc:sldMk cId="764526597" sldId="303"/>
            <ac:picMk id="8" creationId="{524022A3-A67B-8C8D-5438-50DE89C32BA5}"/>
          </ac:picMkLst>
        </pc:picChg>
        <pc:picChg chg="add del mod">
          <ac:chgData name="Charlotte Cooper" userId="a485cd04-300f-4d74-bc87-860b6b137f07" providerId="ADAL" clId="{B4B449A3-C0E3-4A1E-8B8B-EC8A15633801}" dt="2023-07-18T09:30:39.255" v="484" actId="21"/>
          <ac:picMkLst>
            <pc:docMk/>
            <pc:sldMk cId="764526597" sldId="303"/>
            <ac:picMk id="9" creationId="{DFAD3AD6-3DA7-9DC7-E28A-E60590C567E2}"/>
          </ac:picMkLst>
        </pc:picChg>
        <pc:picChg chg="del">
          <ac:chgData name="Charlotte Cooper" userId="a485cd04-300f-4d74-bc87-860b6b137f07" providerId="ADAL" clId="{B4B449A3-C0E3-4A1E-8B8B-EC8A15633801}" dt="2023-07-17T11:58:50.154" v="109" actId="478"/>
          <ac:picMkLst>
            <pc:docMk/>
            <pc:sldMk cId="764526597" sldId="303"/>
            <ac:picMk id="9" creationId="{F92149E3-DA7D-3BD1-DD41-F452BCE10D2E}"/>
          </ac:picMkLst>
        </pc:picChg>
        <pc:picChg chg="del">
          <ac:chgData name="Charlotte Cooper" userId="a485cd04-300f-4d74-bc87-860b6b137f07" providerId="ADAL" clId="{B4B449A3-C0E3-4A1E-8B8B-EC8A15633801}" dt="2023-07-17T11:58:50.154" v="109" actId="478"/>
          <ac:picMkLst>
            <pc:docMk/>
            <pc:sldMk cId="764526597" sldId="303"/>
            <ac:picMk id="10" creationId="{9CAEDAF0-B57F-74A3-CC0E-EEB0A84CDF81}"/>
          </ac:picMkLst>
        </pc:picChg>
      </pc:sldChg>
      <pc:sldChg chg="del">
        <pc:chgData name="Charlotte Cooper" userId="a485cd04-300f-4d74-bc87-860b6b137f07" providerId="ADAL" clId="{B4B449A3-C0E3-4A1E-8B8B-EC8A15633801}" dt="2023-07-17T11:43:33.256" v="58" actId="47"/>
        <pc:sldMkLst>
          <pc:docMk/>
          <pc:sldMk cId="2038025527" sldId="303"/>
        </pc:sldMkLst>
      </pc:sldChg>
      <pc:sldChg chg="addSp delSp modSp add mod modAnim">
        <pc:chgData name="Charlotte Cooper" userId="a485cd04-300f-4d74-bc87-860b6b137f07" providerId="ADAL" clId="{B4B449A3-C0E3-4A1E-8B8B-EC8A15633801}" dt="2023-07-18T09:41:20.248" v="530"/>
        <pc:sldMkLst>
          <pc:docMk/>
          <pc:sldMk cId="4076222216" sldId="304"/>
        </pc:sldMkLst>
        <pc:spChg chg="mod">
          <ac:chgData name="Charlotte Cooper" userId="a485cd04-300f-4d74-bc87-860b6b137f07" providerId="ADAL" clId="{B4B449A3-C0E3-4A1E-8B8B-EC8A15633801}" dt="2023-07-17T14:32:35.373" v="404" actId="20577"/>
          <ac:spMkLst>
            <pc:docMk/>
            <pc:sldMk cId="4076222216" sldId="304"/>
            <ac:spMk id="12" creationId="{86485A9B-9F2F-04E9-38BD-49018C42FB57}"/>
          </ac:spMkLst>
        </pc:spChg>
        <pc:picChg chg="add del mod">
          <ac:chgData name="Charlotte Cooper" userId="a485cd04-300f-4d74-bc87-860b6b137f07" providerId="ADAL" clId="{B4B449A3-C0E3-4A1E-8B8B-EC8A15633801}" dt="2023-07-17T14:31:08.487" v="370" actId="478"/>
          <ac:picMkLst>
            <pc:docMk/>
            <pc:sldMk cId="4076222216" sldId="304"/>
            <ac:picMk id="3" creationId="{B5BFE370-152F-2373-4B81-7ED69FAED441}"/>
          </ac:picMkLst>
        </pc:picChg>
        <pc:picChg chg="add del">
          <ac:chgData name="Charlotte Cooper" userId="a485cd04-300f-4d74-bc87-860b6b137f07" providerId="ADAL" clId="{B4B449A3-C0E3-4A1E-8B8B-EC8A15633801}" dt="2023-07-17T14:32:20.429" v="390" actId="478"/>
          <ac:picMkLst>
            <pc:docMk/>
            <pc:sldMk cId="4076222216" sldId="304"/>
            <ac:picMk id="4" creationId="{9048BFFA-FC11-F0E5-0E5F-6B1256B1AF9C}"/>
          </ac:picMkLst>
        </pc:picChg>
        <pc:picChg chg="del">
          <ac:chgData name="Charlotte Cooper" userId="a485cd04-300f-4d74-bc87-860b6b137f07" providerId="ADAL" clId="{B4B449A3-C0E3-4A1E-8B8B-EC8A15633801}" dt="2023-07-17T14:32:04.249" v="384" actId="478"/>
          <ac:picMkLst>
            <pc:docMk/>
            <pc:sldMk cId="4076222216" sldId="304"/>
            <ac:picMk id="5" creationId="{1FCEA719-1B31-EFC6-5585-D43F92BD4D85}"/>
          </ac:picMkLst>
        </pc:picChg>
        <pc:picChg chg="add del">
          <ac:chgData name="Charlotte Cooper" userId="a485cd04-300f-4d74-bc87-860b6b137f07" providerId="ADAL" clId="{B4B449A3-C0E3-4A1E-8B8B-EC8A15633801}" dt="2023-07-17T14:32:20.429" v="390" actId="478"/>
          <ac:picMkLst>
            <pc:docMk/>
            <pc:sldMk cId="4076222216" sldId="304"/>
            <ac:picMk id="6" creationId="{1E23D310-81F5-8FB0-9006-C17D6B56D7F9}"/>
          </ac:picMkLst>
        </pc:picChg>
        <pc:picChg chg="add del">
          <ac:chgData name="Charlotte Cooper" userId="a485cd04-300f-4d74-bc87-860b6b137f07" providerId="ADAL" clId="{B4B449A3-C0E3-4A1E-8B8B-EC8A15633801}" dt="2023-07-17T14:32:20.429" v="390" actId="478"/>
          <ac:picMkLst>
            <pc:docMk/>
            <pc:sldMk cId="4076222216" sldId="304"/>
            <ac:picMk id="7" creationId="{4F9D5345-A6E8-EF93-4768-64DF5EE7D67D}"/>
          </ac:picMkLst>
        </pc:picChg>
        <pc:picChg chg="add del">
          <ac:chgData name="Charlotte Cooper" userId="a485cd04-300f-4d74-bc87-860b6b137f07" providerId="ADAL" clId="{B4B449A3-C0E3-4A1E-8B8B-EC8A15633801}" dt="2023-07-17T14:32:20.429" v="390" actId="478"/>
          <ac:picMkLst>
            <pc:docMk/>
            <pc:sldMk cId="4076222216" sldId="304"/>
            <ac:picMk id="9" creationId="{DFAD3AD6-3DA7-9DC7-E28A-E60590C567E2}"/>
          </ac:picMkLst>
        </pc:picChg>
        <pc:picChg chg="add del mod">
          <ac:chgData name="Charlotte Cooper" userId="a485cd04-300f-4d74-bc87-860b6b137f07" providerId="ADAL" clId="{B4B449A3-C0E3-4A1E-8B8B-EC8A15633801}" dt="2023-07-17T14:31:06.009" v="369" actId="478"/>
          <ac:picMkLst>
            <pc:docMk/>
            <pc:sldMk cId="4076222216" sldId="304"/>
            <ac:picMk id="11" creationId="{DE674E70-EA87-224E-E578-78BE0E2F6147}"/>
          </ac:picMkLst>
        </pc:picChg>
        <pc:picChg chg="add mod">
          <ac:chgData name="Charlotte Cooper" userId="a485cd04-300f-4d74-bc87-860b6b137f07" providerId="ADAL" clId="{B4B449A3-C0E3-4A1E-8B8B-EC8A15633801}" dt="2023-07-18T09:40:19.107" v="509" actId="1038"/>
          <ac:picMkLst>
            <pc:docMk/>
            <pc:sldMk cId="4076222216" sldId="304"/>
            <ac:picMk id="16" creationId="{FE86D345-DD61-8130-8447-BE96C7233001}"/>
          </ac:picMkLst>
        </pc:picChg>
        <pc:picChg chg="add mod">
          <ac:chgData name="Charlotte Cooper" userId="a485cd04-300f-4d74-bc87-860b6b137f07" providerId="ADAL" clId="{B4B449A3-C0E3-4A1E-8B8B-EC8A15633801}" dt="2023-07-18T09:40:27.190" v="521" actId="1037"/>
          <ac:picMkLst>
            <pc:docMk/>
            <pc:sldMk cId="4076222216" sldId="304"/>
            <ac:picMk id="18" creationId="{BC419DF1-FB2F-AD5D-893C-D9BC2AD95D21}"/>
          </ac:picMkLst>
        </pc:picChg>
      </pc:sldChg>
      <pc:sldChg chg="del">
        <pc:chgData name="Charlotte Cooper" userId="a485cd04-300f-4d74-bc87-860b6b137f07" providerId="ADAL" clId="{B4B449A3-C0E3-4A1E-8B8B-EC8A15633801}" dt="2023-07-17T11:43:32.889" v="56" actId="47"/>
        <pc:sldMkLst>
          <pc:docMk/>
          <pc:sldMk cId="1174091916" sldId="305"/>
        </pc:sldMkLst>
      </pc:sldChg>
      <pc:sldChg chg="del">
        <pc:chgData name="Charlotte Cooper" userId="a485cd04-300f-4d74-bc87-860b6b137f07" providerId="ADAL" clId="{B4B449A3-C0E3-4A1E-8B8B-EC8A15633801}" dt="2023-07-17T11:43:33.921" v="59" actId="47"/>
        <pc:sldMkLst>
          <pc:docMk/>
          <pc:sldMk cId="2974733620" sldId="30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904E5-BCCA-45B9-B544-D7DAFB0B7E21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B3B05C-A559-4968-83B6-A568C519B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423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E22515-9D75-F04E-E408-4315D0F1BE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3601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114A7-1A9B-A1A4-C74C-8FC934A63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61F25A-A446-6AD4-D6BA-3533A5E775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533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E5506-66A6-9624-0C78-B9BBF2CF0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9400CF-AED8-2EBB-F5B9-549B6D54F1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462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E6B85-4512-CC82-6943-659DE9CA1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64D892-CCCB-AC05-5426-3883D3D474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068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B387E-C83E-6EBF-DDB4-21C2EAEFD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3E2E00-4C71-6DCB-347B-7FBFD00390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540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F70BA-CF84-9EC4-EAC4-AAC7BE6BF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F097FC-ECE1-13DA-5265-530E17372C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511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687C-9455-DCD1-A0E9-49F55B99E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B7B95F-9C1D-12E9-4B56-2FCC004552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044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A92E0-E6DC-F690-7E77-ABEECFF4F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1E01B9-C20A-9B3A-4731-820648E75B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4256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EEDD1-79A6-D8A4-3393-8E7A884C2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EF9FE6-3E93-EE7A-E59E-744E071B9A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606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DA8C6-4DC2-45C7-2E6C-49AC790ED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9984DC-5609-FB0B-BC55-14DFE3FE14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0946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EE1C9-4FA6-9C36-151E-5C9129AB7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6624F3-2F1F-D4B8-318D-28CA4E0781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47435-34CB-5915-3827-317EA65C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C613777-548F-4469-B43A-C0E830CC03CA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C5CD0B-CFBB-F2F6-0FD3-2F13B65B6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E48D35-BB6B-F70D-0200-FD7AE1A36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F55BBB9-9903-4E68-96FA-DBB61CE6E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567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7C2192-2C85-CFA9-A730-670F4E7EEE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5559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C6474-F958-9E97-7935-EB44BFE42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1B11A-9031-36FC-5094-DFF7F1D54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DB60A2-CDFE-30CE-5670-B0C44E1B33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C613777-548F-4469-B43A-C0E830CC03CA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98284-A3BC-6461-1BA2-4D2A12184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A26DFA-A1A7-2CB2-73B7-726002E1C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F55BBB9-9903-4E68-96FA-DBB61CE6E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003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2BB85-A6AB-1E22-1B0A-61BA96B8C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569F7-78AF-DA57-1046-E5F7DF801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2A089-5FC3-12A2-C8FD-D6592CF43A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C613777-548F-4469-B43A-C0E830CC03CA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912EA-A659-6891-D8E6-76F531E9A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0BA8C-3387-F352-1D59-B50D296FF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F55BBB9-9903-4E68-96FA-DBB61CE6E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1524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863D6-950A-4660-F14F-0869496B9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93C0D-9BA0-7127-1470-A0EF3D36B1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331748-D24C-ACAB-6979-B0D18D377E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530994-AD15-EEC2-297F-A70E0AB379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C613777-548F-4469-B43A-C0E830CC03CA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078AB3-0F87-F0F9-EF18-0EA61F26E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9AB019-A66D-D35C-DC37-9956AED8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F55BBB9-9903-4E68-96FA-DBB61CE6E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307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37EA9-E067-EEC4-7150-8FF06A4CE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2CBAB3-2D76-60F2-1724-10638D3AEB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163580-D895-6DB9-3076-FF9A0ADD44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82E791-72A6-A229-C056-D54F44B8B0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B0284F-3FA0-E228-5890-942B891170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45D5FC-730E-4DBA-3C11-B943BA4624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C613777-548F-4469-B43A-C0E830CC03CA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3BE03E-E4C0-4E73-6E06-FFA9E8B37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EA2C96-42BD-BD1C-1AC4-110A06483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F55BBB9-9903-4E68-96FA-DBB61CE6E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0766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32412-83AF-9FC1-DCAB-CDE32A95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AD04BD-AB21-F4C8-6216-C378D112D6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C613777-548F-4469-B43A-C0E830CC03CA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AD1881-D890-F8ED-8892-9C8F3E990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F723F0-7793-BB6F-94DE-CAE1EE92E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F55BBB9-9903-4E68-96FA-DBB61CE6E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3265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4492FE-F15A-99A3-B19B-DAC9B1891E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C613777-548F-4469-B43A-C0E830CC03CA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992235-A69A-1036-0650-AAE9298C6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DBA6DE-970E-9D63-AA11-791012DD3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F55BBB9-9903-4E68-96FA-DBB61CE6E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6573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460AE-C261-4929-7BA5-F78583680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927EC-1287-5329-8F41-568CC3322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36E107-A3C3-C717-0CBB-685D9CE939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FE8189-7637-25A9-4997-6F97C57996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C613777-548F-4469-B43A-C0E830CC03CA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767C97-FAB9-7C79-3CFA-17B5D1AD6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F31A96-57CE-C94B-008D-4E58B4E38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F55BBB9-9903-4E68-96FA-DBB61CE6E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6363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14937-9819-87EB-B21C-9E603C783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316D7D-6646-D5F6-BF80-FAC6BF2C59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82C5CB-4CB1-0D91-B365-7638D1D777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E4E1D6-54A6-9463-0D03-4D59795B0F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C613777-548F-4469-B43A-C0E830CC03CA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8037F2-6C68-316A-4634-EA957755C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BAFD9F-A491-0DA4-FC4E-0A5D77FEF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F55BBB9-9903-4E68-96FA-DBB61CE6E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8635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22D2B-4589-7066-E223-E0D3AF688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99CCB0-62A2-7038-08E0-B16CE41D46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82D568-4D78-0979-EA81-5602E6BB23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C613777-548F-4469-B43A-C0E830CC03CA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E1957-178D-A2D0-B0BC-DA3CAE82D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27DBE-BA77-75D8-5CA9-F7D0FB86D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F55BBB9-9903-4E68-96FA-DBB61CE6E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4771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E70705-7103-D155-74F4-C965C07228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6D520B-04A1-7E6D-D5A1-E7952529B3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AB523-4324-B7C1-2019-89A995B7D5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C613777-548F-4469-B43A-C0E830CC03CA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5258B-1D35-9D91-2FBA-11E674A1E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7B779-9196-F53C-0AED-18F26B4B4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F55BBB9-9903-4E68-96FA-DBB61CE6E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316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3D048-CEDA-2AC0-BCB0-140762BF1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A18612-5CF3-E0C0-3947-EA2B6CD16F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0149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5FC000E-054D-06D7-1586-435D9DC61F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07904E5-49A5-0D13-D46A-D24E32748916}"/>
              </a:ext>
            </a:extLst>
          </p:cNvPr>
          <p:cNvSpPr/>
          <p:nvPr userDrawn="1"/>
        </p:nvSpPr>
        <p:spPr>
          <a:xfrm>
            <a:off x="2200275" y="4114800"/>
            <a:ext cx="4810125" cy="1466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3339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D447B-B63E-9A26-79E8-5BE218F6D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5DA63B-16AE-91BA-2C63-89B8B42B4E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D1A74C9-F152-B76A-B681-D8DEBC1E6454}"/>
              </a:ext>
            </a:extLst>
          </p:cNvPr>
          <p:cNvSpPr/>
          <p:nvPr userDrawn="1"/>
        </p:nvSpPr>
        <p:spPr>
          <a:xfrm>
            <a:off x="2200275" y="4114800"/>
            <a:ext cx="4810125" cy="1466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0927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D4F32-2FA1-F745-F4D8-B8D505BD7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6EF9DD-F8F6-27EA-0EEF-88DADB1FC7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044BDF3-E127-F2E7-C9CD-D417D434B1F7}"/>
              </a:ext>
            </a:extLst>
          </p:cNvPr>
          <p:cNvSpPr/>
          <p:nvPr userDrawn="1"/>
        </p:nvSpPr>
        <p:spPr>
          <a:xfrm>
            <a:off x="2200275" y="4114800"/>
            <a:ext cx="4810125" cy="1466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7860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9F2EA-E742-8253-6BCA-95F821F5B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C0670F-08E2-6272-6906-43AD38E099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EB717EE-3365-054A-B697-87DE87A3B162}"/>
              </a:ext>
            </a:extLst>
          </p:cNvPr>
          <p:cNvSpPr/>
          <p:nvPr userDrawn="1"/>
        </p:nvSpPr>
        <p:spPr>
          <a:xfrm>
            <a:off x="2200275" y="4114800"/>
            <a:ext cx="4810125" cy="1466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1053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EFB46-B8E5-0B00-3218-B58155387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B982DB-EF64-7E1B-6CFA-573DBE1BFD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278D76E-561F-9BE9-5002-F6C3653013C0}"/>
              </a:ext>
            </a:extLst>
          </p:cNvPr>
          <p:cNvSpPr/>
          <p:nvPr userDrawn="1"/>
        </p:nvSpPr>
        <p:spPr>
          <a:xfrm>
            <a:off x="2200275" y="4114800"/>
            <a:ext cx="4810125" cy="1466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8690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D1184-706C-4D47-EE3D-6E2CE5BA9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83FE8A-DA4A-3369-19C2-1B94D1AC30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87FECA-67BD-ECDF-9FD5-22F0BD7A219F}"/>
              </a:ext>
            </a:extLst>
          </p:cNvPr>
          <p:cNvSpPr/>
          <p:nvPr userDrawn="1"/>
        </p:nvSpPr>
        <p:spPr>
          <a:xfrm>
            <a:off x="2200275" y="4114800"/>
            <a:ext cx="4810125" cy="1466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5672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E1F1D-254E-4855-28EC-71104637B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48EC58-CD79-65E5-41DC-674D4AFD69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47C66A5-9595-1FFC-A335-C4C778729C2F}"/>
              </a:ext>
            </a:extLst>
          </p:cNvPr>
          <p:cNvSpPr/>
          <p:nvPr userDrawn="1"/>
        </p:nvSpPr>
        <p:spPr>
          <a:xfrm>
            <a:off x="2200275" y="4114800"/>
            <a:ext cx="4810125" cy="1466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7115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D3572-8F52-EFD0-2828-A6F02701C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432740-3A79-2B03-D709-415AC96270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3AB8974-DE8B-FAD1-8522-D791F709D447}"/>
              </a:ext>
            </a:extLst>
          </p:cNvPr>
          <p:cNvSpPr/>
          <p:nvPr userDrawn="1"/>
        </p:nvSpPr>
        <p:spPr>
          <a:xfrm>
            <a:off x="2200275" y="4114800"/>
            <a:ext cx="4810125" cy="1466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6855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7F29E-E285-537D-B133-63E94BC1D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77C689-3A28-2BAD-B6F0-126017B4BA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29F5AEA-C4EF-1C04-F6B1-961276A64D16}"/>
              </a:ext>
            </a:extLst>
          </p:cNvPr>
          <p:cNvSpPr/>
          <p:nvPr userDrawn="1"/>
        </p:nvSpPr>
        <p:spPr>
          <a:xfrm>
            <a:off x="2200275" y="4114800"/>
            <a:ext cx="4810125" cy="1466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8928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6BA80-2394-B30B-4D39-B4D7F3ED3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2FA385-D1B2-5059-4B66-B4D09DDDA9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DF11BC6-583C-461E-7686-E58B7D45EB0E}"/>
              </a:ext>
            </a:extLst>
          </p:cNvPr>
          <p:cNvSpPr/>
          <p:nvPr userDrawn="1"/>
        </p:nvSpPr>
        <p:spPr>
          <a:xfrm>
            <a:off x="2200275" y="4114800"/>
            <a:ext cx="4810125" cy="1466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450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CBCFA-EBFE-629B-5C9F-378BA3CB1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B2A8A1-792C-D404-522B-3C4A621216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0456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8B6B0-79A7-847C-C4A9-AB6FF46DC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16F544-52FC-328F-ABA9-0ADB865A7E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6C9433C-B6DC-D22C-BE6F-F0C4F477E861}"/>
              </a:ext>
            </a:extLst>
          </p:cNvPr>
          <p:cNvSpPr/>
          <p:nvPr userDrawn="1"/>
        </p:nvSpPr>
        <p:spPr>
          <a:xfrm>
            <a:off x="2200275" y="4114800"/>
            <a:ext cx="4810125" cy="1466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9892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C6933-E2A9-4548-8DDC-402858E58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AED61E-03E5-1850-C768-423DF87CFF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360119E-F265-B4A0-4856-89653F3DD0A8}"/>
              </a:ext>
            </a:extLst>
          </p:cNvPr>
          <p:cNvSpPr/>
          <p:nvPr userDrawn="1"/>
        </p:nvSpPr>
        <p:spPr>
          <a:xfrm>
            <a:off x="2200275" y="4114800"/>
            <a:ext cx="4810125" cy="1466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6514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5B2A1-E7A5-E283-AA15-6EBC14F43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C41618-1C07-37A7-51F4-BDBF271957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FF4F6C5-98CE-6F92-09A4-77CEC0C9E646}"/>
              </a:ext>
            </a:extLst>
          </p:cNvPr>
          <p:cNvSpPr/>
          <p:nvPr userDrawn="1"/>
        </p:nvSpPr>
        <p:spPr>
          <a:xfrm>
            <a:off x="2200275" y="4114800"/>
            <a:ext cx="4810125" cy="1466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3524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F1BDB-1669-C58A-6914-DB4A6D6EE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69879C-608F-749F-CF9A-669292F404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CCE8889-D3FB-005A-056F-A258E6DC7AFC}"/>
              </a:ext>
            </a:extLst>
          </p:cNvPr>
          <p:cNvSpPr/>
          <p:nvPr userDrawn="1"/>
        </p:nvSpPr>
        <p:spPr>
          <a:xfrm>
            <a:off x="2200275" y="4114800"/>
            <a:ext cx="4810125" cy="1466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2410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60218-51BE-D0E5-8108-F0B54FCBD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6CBCD0-6377-F881-3F42-16796A559F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0EE10C5-CC72-EBD2-BFE6-B68181B677BB}"/>
              </a:ext>
            </a:extLst>
          </p:cNvPr>
          <p:cNvSpPr/>
          <p:nvPr userDrawn="1"/>
        </p:nvSpPr>
        <p:spPr>
          <a:xfrm>
            <a:off x="2200275" y="4114800"/>
            <a:ext cx="4810125" cy="1466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5227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C0DD3-F421-B351-1080-C302F9D9F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1321A0-7EA5-9656-9EB0-B0364D1D25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45255BB-81B8-75A6-D021-383DA8A2A9A6}"/>
              </a:ext>
            </a:extLst>
          </p:cNvPr>
          <p:cNvSpPr/>
          <p:nvPr userDrawn="1"/>
        </p:nvSpPr>
        <p:spPr>
          <a:xfrm>
            <a:off x="2200275" y="4114800"/>
            <a:ext cx="4810125" cy="1466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8793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65738-4FA9-857A-F12B-9E270F925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95EB49-A343-8E5B-1687-D2A896A027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4BC9D2A-C3EA-3AD9-7062-68AB545842A5}"/>
              </a:ext>
            </a:extLst>
          </p:cNvPr>
          <p:cNvSpPr/>
          <p:nvPr userDrawn="1"/>
        </p:nvSpPr>
        <p:spPr>
          <a:xfrm>
            <a:off x="2200275" y="4114800"/>
            <a:ext cx="4810125" cy="1466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8950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7D94D-6DCD-64B6-906E-3AA1F70CB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5D68D5-2EB2-2507-4C53-D7D3DA7097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E8E93A0-35E9-209B-C9ED-92CBF796B6AD}"/>
              </a:ext>
            </a:extLst>
          </p:cNvPr>
          <p:cNvSpPr/>
          <p:nvPr userDrawn="1"/>
        </p:nvSpPr>
        <p:spPr>
          <a:xfrm>
            <a:off x="2200275" y="4114800"/>
            <a:ext cx="4810125" cy="1466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2504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068BF4-0A98-DDF4-D09D-978B156329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10EA131-937A-4E4E-AA2C-C23C2B57B33A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4CA280-93F9-85DA-A5AD-6D8DD8A56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24648D-57CB-C478-54D3-271B62C5B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83A7265-A295-0A4A-A366-F7558061F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3916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7103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73C57-270E-F238-2B89-14EE94AA7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070A43-49E0-5649-4F9A-CE7C649A43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437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4542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13E77-6DA5-FA4C-53EA-32A33D7B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7B7C4B-4878-E40C-7660-F07573576D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521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5A1FF-F3F4-8E2F-B9F4-9CCA0ADC4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0E4EC6-B04D-A071-C5F1-46FB7536EC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649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A95DC-CBED-66CF-076E-F6DD99859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F97BE5-C2D5-4CF8-AB52-D852BB1C7C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726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0FDE4-991D-0C90-EF0E-7AA1B3610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A3F29E-B106-667F-21BB-510D72727D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972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2.xml"/><Relationship Id="rId21" Type="http://schemas.openxmlformats.org/officeDocument/2006/relationships/image" Target="../media/image21.jpg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6D0820B-FF26-F5D4-A95E-F9F92A1A4D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005016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8D6F4D2-5923-8899-4D1C-4BE7A0538B4F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235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6995820-5AED-F6D0-43D7-EFF6C48C344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835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4DC20F3-1BD9-DA2C-5A63-A49C2E715832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95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32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7C47D8B-F1BC-D151-4555-45A4631196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47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2271F7A-A194-B7FE-41A8-AC6E69EDC6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362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05C6A6-9602-8E13-8FF9-FF2484BA2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707" y="1589969"/>
            <a:ext cx="5468586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436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180AF1-F5A4-15A2-4B28-03FA54FA6DCD}"/>
              </a:ext>
            </a:extLst>
          </p:cNvPr>
          <p:cNvSpPr>
            <a:spLocks/>
          </p:cNvSpPr>
          <p:nvPr/>
        </p:nvSpPr>
        <p:spPr>
          <a:xfrm>
            <a:off x="2229492" y="4253500"/>
            <a:ext cx="4685016" cy="1263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89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55CB956-F161-86F5-07DB-C1B43CDDF58E}"/>
              </a:ext>
            </a:extLst>
          </p:cNvPr>
          <p:cNvSpPr txBox="1"/>
          <p:nvPr/>
        </p:nvSpPr>
        <p:spPr>
          <a:xfrm>
            <a:off x="593515" y="5191616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There are zero _______.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69FC45-B92A-25CC-D35D-8A313B27B921}"/>
              </a:ext>
            </a:extLst>
          </p:cNvPr>
          <p:cNvSpPr txBox="1"/>
          <p:nvPr/>
        </p:nvSpPr>
        <p:spPr>
          <a:xfrm>
            <a:off x="4892851" y="5196986"/>
            <a:ext cx="185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sheep</a:t>
            </a:r>
            <a:r>
              <a:rPr lang="en-GB" sz="3200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4" name="Picture 3" descr="A screenshot of a video game&#10;&#10;Description automatically generated">
            <a:extLst>
              <a:ext uri="{FF2B5EF4-FFF2-40B4-BE49-F238E27FC236}">
                <a16:creationId xmlns:a16="http://schemas.microsoft.com/office/drawing/2014/main" id="{8695F0C0-115C-B35F-2640-2C7F5A1816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1021998" y="3110682"/>
            <a:ext cx="3062797" cy="8688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3D55E6B-D6D9-37FC-991E-5ED7D8D923A2}"/>
              </a:ext>
            </a:extLst>
          </p:cNvPr>
          <p:cNvSpPr txBox="1"/>
          <p:nvPr/>
        </p:nvSpPr>
        <p:spPr>
          <a:xfrm>
            <a:off x="601011" y="613497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Where can you see zero?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D8D7CD-0CD3-02EF-A200-1F0883B5AA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3048" y="3077292"/>
            <a:ext cx="3066554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2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CAEDAF0-B57F-74A3-CC0E-EEB0A84CD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045" y="1596513"/>
            <a:ext cx="1919498" cy="29117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BE6DD8-0D07-766D-7D8B-A706FFAAD741}"/>
              </a:ext>
            </a:extLst>
          </p:cNvPr>
          <p:cNvSpPr txBox="1"/>
          <p:nvPr/>
        </p:nvSpPr>
        <p:spPr>
          <a:xfrm>
            <a:off x="593515" y="5191616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There are zero _______.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CA84DC-155B-9022-58DB-4F8945854D47}"/>
              </a:ext>
            </a:extLst>
          </p:cNvPr>
          <p:cNvSpPr txBox="1"/>
          <p:nvPr/>
        </p:nvSpPr>
        <p:spPr>
          <a:xfrm>
            <a:off x="4892851" y="5196986"/>
            <a:ext cx="185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apples</a:t>
            </a:r>
            <a:r>
              <a:rPr lang="en-GB" sz="32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299C66-991B-8DE9-E7CB-828302804502}"/>
              </a:ext>
            </a:extLst>
          </p:cNvPr>
          <p:cNvSpPr txBox="1"/>
          <p:nvPr/>
        </p:nvSpPr>
        <p:spPr>
          <a:xfrm>
            <a:off x="601011" y="613497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Where can you see zero?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520C6C-4EAD-B0E2-F722-EB204CC85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060" y="1596513"/>
            <a:ext cx="1920406" cy="291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81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plate with blue lines&#10;&#10;Description automatically generated">
            <a:extLst>
              <a:ext uri="{FF2B5EF4-FFF2-40B4-BE49-F238E27FC236}">
                <a16:creationId xmlns:a16="http://schemas.microsoft.com/office/drawing/2014/main" id="{1FCEA719-1B31-EFC6-5585-D43F92BD4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4061" y="2467908"/>
            <a:ext cx="2644528" cy="15746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08D94AD-24E8-B64B-E9D5-92763D7AB17B}"/>
              </a:ext>
            </a:extLst>
          </p:cNvPr>
          <p:cNvSpPr txBox="1"/>
          <p:nvPr/>
        </p:nvSpPr>
        <p:spPr>
          <a:xfrm>
            <a:off x="593515" y="5191616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There are zero _______.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485A9B-9F2F-04E9-38BD-49018C42FB57}"/>
              </a:ext>
            </a:extLst>
          </p:cNvPr>
          <p:cNvSpPr txBox="1"/>
          <p:nvPr/>
        </p:nvSpPr>
        <p:spPr>
          <a:xfrm>
            <a:off x="4866217" y="5198024"/>
            <a:ext cx="185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carrots</a:t>
            </a:r>
            <a:r>
              <a:rPr lang="en-GB" sz="32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6D3258-A547-070A-C593-620EBC9122F4}"/>
              </a:ext>
            </a:extLst>
          </p:cNvPr>
          <p:cNvSpPr txBox="1"/>
          <p:nvPr/>
        </p:nvSpPr>
        <p:spPr>
          <a:xfrm>
            <a:off x="601011" y="613497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Where can you see zero?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4022A3-A67B-8C8D-5438-50DE89C32B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364" y="2219707"/>
            <a:ext cx="2639797" cy="182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2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08D94AD-24E8-B64B-E9D5-92763D7AB17B}"/>
              </a:ext>
            </a:extLst>
          </p:cNvPr>
          <p:cNvSpPr txBox="1"/>
          <p:nvPr/>
        </p:nvSpPr>
        <p:spPr>
          <a:xfrm>
            <a:off x="593515" y="5191616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There are zero _______.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485A9B-9F2F-04E9-38BD-49018C42FB57}"/>
              </a:ext>
            </a:extLst>
          </p:cNvPr>
          <p:cNvSpPr txBox="1"/>
          <p:nvPr/>
        </p:nvSpPr>
        <p:spPr>
          <a:xfrm>
            <a:off x="4866217" y="5208298"/>
            <a:ext cx="185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fish</a:t>
            </a:r>
            <a:r>
              <a:rPr lang="en-GB" sz="32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6D3258-A547-070A-C593-620EBC9122F4}"/>
              </a:ext>
            </a:extLst>
          </p:cNvPr>
          <p:cNvSpPr txBox="1"/>
          <p:nvPr/>
        </p:nvSpPr>
        <p:spPr>
          <a:xfrm>
            <a:off x="601011" y="613497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Where can you see zero?</a:t>
            </a:r>
          </a:p>
        </p:txBody>
      </p:sp>
      <p:pic>
        <p:nvPicPr>
          <p:cNvPr id="16" name="Picture 15" descr="A blue fish bowl with a black background&#10;&#10;Description automatically generated">
            <a:extLst>
              <a:ext uri="{FF2B5EF4-FFF2-40B4-BE49-F238E27FC236}">
                <a16:creationId xmlns:a16="http://schemas.microsoft.com/office/drawing/2014/main" id="{FE86D345-DD61-8130-8447-BE96C7233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971" y="1940520"/>
            <a:ext cx="2644528" cy="2455633"/>
          </a:xfrm>
          <a:prstGeom prst="rect">
            <a:avLst/>
          </a:prstGeom>
        </p:spPr>
      </p:pic>
      <p:pic>
        <p:nvPicPr>
          <p:cNvPr id="18" name="Picture 17" descr="A fish bowl with orange fish&#10;&#10;Description automatically generated">
            <a:extLst>
              <a:ext uri="{FF2B5EF4-FFF2-40B4-BE49-F238E27FC236}">
                <a16:creationId xmlns:a16="http://schemas.microsoft.com/office/drawing/2014/main" id="{BC419DF1-FB2F-AD5D-893C-D9BC2AD95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180" y="1940519"/>
            <a:ext cx="2644528" cy="245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22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278DAC-4B53-2898-88E1-FB531E410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856C5C-DE62-98D3-10F9-513853DD5A2F}"/>
              </a:ext>
            </a:extLst>
          </p:cNvPr>
          <p:cNvSpPr txBox="1"/>
          <p:nvPr/>
        </p:nvSpPr>
        <p:spPr>
          <a:xfrm>
            <a:off x="1577947" y="3892615"/>
            <a:ext cx="6011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Have a go at the next activity.</a:t>
            </a:r>
          </a:p>
        </p:txBody>
      </p:sp>
    </p:spTree>
    <p:extLst>
      <p:ext uri="{BB962C8B-B14F-4D97-AF65-F5344CB8AC3E}">
        <p14:creationId xmlns:p14="http://schemas.microsoft.com/office/powerpoint/2010/main" val="3411948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EF164F-ADDC-43DF-53A3-1D9BA4817A62}"/>
              </a:ext>
            </a:extLst>
          </p:cNvPr>
          <p:cNvSpPr txBox="1"/>
          <p:nvPr/>
        </p:nvSpPr>
        <p:spPr>
          <a:xfrm>
            <a:off x="601011" y="332850"/>
            <a:ext cx="75255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Provide images showing familiar numbers alongside zero to support children’s understanding that zero represents the absence of something.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AFA3E3-CE80-8E21-D14E-61F117657E1F}"/>
              </a:ext>
            </a:extLst>
          </p:cNvPr>
          <p:cNvSpPr txBox="1"/>
          <p:nvPr/>
        </p:nvSpPr>
        <p:spPr>
          <a:xfrm>
            <a:off x="601011" y="4762054"/>
            <a:ext cx="75255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Can children say when images show zero and not zero?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9A22F6-0B9F-05F8-8F2B-481F4393BC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80" r="38455"/>
          <a:stretch/>
        </p:blipFill>
        <p:spPr>
          <a:xfrm>
            <a:off x="1179578" y="3116966"/>
            <a:ext cx="6382202" cy="107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706887"/>
      </p:ext>
    </p:extLst>
  </p:cSld>
  <p:clrMapOvr>
    <a:masterClrMapping/>
  </p:clrMapOvr>
</p:sld>
</file>

<file path=ppt/theme/theme1.xml><?xml version="1.0" encoding="utf-8"?>
<a:theme xmlns:a="http://schemas.openxmlformats.org/drawingml/2006/main" name="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t ready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lank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A83C08F509004195E669DF9A9C9259" ma:contentTypeVersion="14" ma:contentTypeDescription="Create a new document." ma:contentTypeScope="" ma:versionID="87599c8cb5d59c33ab4a4dd5249d6757">
  <xsd:schema xmlns:xsd="http://www.w3.org/2001/XMLSchema" xmlns:xs="http://www.w3.org/2001/XMLSchema" xmlns:p="http://schemas.microsoft.com/office/2006/metadata/properties" xmlns:ns2="e9e213f7-a068-4185-ae5b-85aa76b56dbd" xmlns:ns3="1773a752-338d-48d4-aab1-fb5d939e1fab" targetNamespace="http://schemas.microsoft.com/office/2006/metadata/properties" ma:root="true" ma:fieldsID="0ca18f658411631b4b9d4ee3e0f0982f" ns2:_="" ns3:_="">
    <xsd:import namespace="e9e213f7-a068-4185-ae5b-85aa76b56dbd"/>
    <xsd:import namespace="1773a752-338d-48d4-aab1-fb5d939e1f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e213f7-a068-4185-ae5b-85aa76b56d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e39eeca-e11e-443b-89bb-da0dc5931c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73a752-338d-48d4-aab1-fb5d939e1fab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1fc8d919-2f88-41be-947b-ae89298163c3}" ma:internalName="TaxCatchAll" ma:showField="CatchAllData" ma:web="1773a752-338d-48d4-aab1-fb5d939e1f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9e213f7-a068-4185-ae5b-85aa76b56dbd">
      <Terms xmlns="http://schemas.microsoft.com/office/infopath/2007/PartnerControls"/>
    </lcf76f155ced4ddcb4097134ff3c332f>
    <TaxCatchAll xmlns="1773a752-338d-48d4-aab1-fb5d939e1fab" xsi:nil="true"/>
  </documentManagement>
</p:properties>
</file>

<file path=customXml/itemProps1.xml><?xml version="1.0" encoding="utf-8"?>
<ds:datastoreItem xmlns:ds="http://schemas.openxmlformats.org/officeDocument/2006/customXml" ds:itemID="{8F37A67D-5727-44F8-A4A9-45ADA70424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e213f7-a068-4185-ae5b-85aa76b56dbd"/>
    <ds:schemaRef ds:uri="1773a752-338d-48d4-aab1-fb5d939e1f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9523398-6C36-4748-BFED-78AFD59359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76502B-3159-45B6-A710-CA9BB9971247}">
  <ds:schemaRefs>
    <ds:schemaRef ds:uri="http://www.w3.org/XML/1998/namespace"/>
    <ds:schemaRef ds:uri="1773a752-338d-48d4-aab1-fb5d939e1fab"/>
    <ds:schemaRef ds:uri="http://purl.org/dc/elements/1.1/"/>
    <ds:schemaRef ds:uri="http://purl.org/dc/dcmitype/"/>
    <ds:schemaRef ds:uri="http://schemas.microsoft.com/office/2006/metadata/properties"/>
    <ds:schemaRef ds:uri="http://schemas.microsoft.com/office/infopath/2007/PartnerControls"/>
    <ds:schemaRef ds:uri="e9e213f7-a068-4185-ae5b-85aa76b56dbd"/>
    <ds:schemaRef ds:uri="http://schemas.microsoft.com/office/2006/documentManagement/type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828</TotalTime>
  <Words>82</Words>
  <Application>Microsoft Office PowerPoint</Application>
  <PresentationFormat>On-screen Show (4:3)</PresentationFormat>
  <Paragraphs>15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Comic Sans MS</vt:lpstr>
      <vt:lpstr>Title</vt:lpstr>
      <vt:lpstr>Get ready</vt:lpstr>
      <vt:lpstr>Custom Design</vt:lpstr>
      <vt:lpstr>Let's learn</vt:lpstr>
      <vt:lpstr>Blank slide</vt:lpstr>
      <vt:lpstr>Your turn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Khara Constantinou</cp:lastModifiedBy>
  <cp:revision>12</cp:revision>
  <dcterms:created xsi:type="dcterms:W3CDTF">2022-08-25T17:50:02Z</dcterms:created>
  <dcterms:modified xsi:type="dcterms:W3CDTF">2025-01-07T08:07:02Z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0x01010091A83C08F509004195E669DF9A9C9259</vt:lpwstr>
  </property>
  <property fmtid="{D5CDD505-2E9C-101B-9397-08002B2CF9AE}" pid="3" name="MediaServiceImageTags">
    <vt:lpwstr/>
  </property>
</Properties>
</file>