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5"/>
  </p:sldMasterIdLst>
  <p:notesMasterIdLst>
    <p:notesMasterId r:id="rId6"/>
  </p:notesMasterIdLst>
  <p:sldIdLst>
    <p:sldId id="256" r:id="rId7"/>
  </p:sldIdLst>
  <p:sldSz cy="10692000" cx="15120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368">
          <p15:clr>
            <a:srgbClr val="A4A3A4"/>
          </p15:clr>
        </p15:guide>
        <p15:guide id="2" pos="476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14706C2-2734-453D-8DDF-FF74AB35FB42}">
  <a:tblStyle styleId="{D14706C2-2734-453D-8DDF-FF74AB35FB42}"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368" orient="horz"/>
        <p:guide pos="4762"/>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004682" y="685800"/>
            <a:ext cx="48492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1004682" y="685800"/>
            <a:ext cx="48492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515423" y="1547778"/>
            <a:ext cx="14089200" cy="4266900"/>
          </a:xfrm>
          <a:prstGeom prst="rect">
            <a:avLst/>
          </a:prstGeom>
        </p:spPr>
        <p:txBody>
          <a:bodyPr anchorCtr="0" anchor="b" bIns="160850" lIns="160850" spcFirstLastPara="1" rIns="160850" wrap="square" tIns="160850">
            <a:noAutofit/>
          </a:bodyPr>
          <a:lstStyle>
            <a:lvl1pPr lvl="0" algn="ctr">
              <a:spcBef>
                <a:spcPts val="0"/>
              </a:spcBef>
              <a:spcAft>
                <a:spcPts val="0"/>
              </a:spcAft>
              <a:buSzPts val="9100"/>
              <a:buNone/>
              <a:defRPr sz="9100"/>
            </a:lvl1pPr>
            <a:lvl2pPr lvl="1" algn="ctr">
              <a:spcBef>
                <a:spcPts val="0"/>
              </a:spcBef>
              <a:spcAft>
                <a:spcPts val="0"/>
              </a:spcAft>
              <a:buSzPts val="9100"/>
              <a:buNone/>
              <a:defRPr sz="9100"/>
            </a:lvl2pPr>
            <a:lvl3pPr lvl="2" algn="ctr">
              <a:spcBef>
                <a:spcPts val="0"/>
              </a:spcBef>
              <a:spcAft>
                <a:spcPts val="0"/>
              </a:spcAft>
              <a:buSzPts val="9100"/>
              <a:buNone/>
              <a:defRPr sz="9100"/>
            </a:lvl3pPr>
            <a:lvl4pPr lvl="3" algn="ctr">
              <a:spcBef>
                <a:spcPts val="0"/>
              </a:spcBef>
              <a:spcAft>
                <a:spcPts val="0"/>
              </a:spcAft>
              <a:buSzPts val="9100"/>
              <a:buNone/>
              <a:defRPr sz="9100"/>
            </a:lvl4pPr>
            <a:lvl5pPr lvl="4" algn="ctr">
              <a:spcBef>
                <a:spcPts val="0"/>
              </a:spcBef>
              <a:spcAft>
                <a:spcPts val="0"/>
              </a:spcAft>
              <a:buSzPts val="9100"/>
              <a:buNone/>
              <a:defRPr sz="9100"/>
            </a:lvl5pPr>
            <a:lvl6pPr lvl="5" algn="ctr">
              <a:spcBef>
                <a:spcPts val="0"/>
              </a:spcBef>
              <a:spcAft>
                <a:spcPts val="0"/>
              </a:spcAft>
              <a:buSzPts val="9100"/>
              <a:buNone/>
              <a:defRPr sz="9100"/>
            </a:lvl6pPr>
            <a:lvl7pPr lvl="6" algn="ctr">
              <a:spcBef>
                <a:spcPts val="0"/>
              </a:spcBef>
              <a:spcAft>
                <a:spcPts val="0"/>
              </a:spcAft>
              <a:buSzPts val="9100"/>
              <a:buNone/>
              <a:defRPr sz="9100"/>
            </a:lvl7pPr>
            <a:lvl8pPr lvl="7" algn="ctr">
              <a:spcBef>
                <a:spcPts val="0"/>
              </a:spcBef>
              <a:spcAft>
                <a:spcPts val="0"/>
              </a:spcAft>
              <a:buSzPts val="9100"/>
              <a:buNone/>
              <a:defRPr sz="9100"/>
            </a:lvl8pPr>
            <a:lvl9pPr lvl="8" algn="ctr">
              <a:spcBef>
                <a:spcPts val="0"/>
              </a:spcBef>
              <a:spcAft>
                <a:spcPts val="0"/>
              </a:spcAft>
              <a:buSzPts val="9100"/>
              <a:buNone/>
              <a:defRPr sz="9100"/>
            </a:lvl9pPr>
          </a:lstStyle>
          <a:p/>
        </p:txBody>
      </p:sp>
      <p:sp>
        <p:nvSpPr>
          <p:cNvPr id="11" name="Google Shape;11;p2"/>
          <p:cNvSpPr txBox="1"/>
          <p:nvPr>
            <p:ph idx="1" type="subTitle"/>
          </p:nvPr>
        </p:nvSpPr>
        <p:spPr>
          <a:xfrm>
            <a:off x="515409" y="5891409"/>
            <a:ext cx="14089200" cy="1647600"/>
          </a:xfrm>
          <a:prstGeom prst="rect">
            <a:avLst/>
          </a:prstGeom>
        </p:spPr>
        <p:txBody>
          <a:bodyPr anchorCtr="0" anchor="t" bIns="160850" lIns="160850" spcFirstLastPara="1" rIns="160850" wrap="square" tIns="160850">
            <a:noAutofit/>
          </a:bodyPr>
          <a:lstStyle>
            <a:lvl1pPr lvl="0" algn="ctr">
              <a:lnSpc>
                <a:spcPct val="100000"/>
              </a:lnSpc>
              <a:spcBef>
                <a:spcPts val="0"/>
              </a:spcBef>
              <a:spcAft>
                <a:spcPts val="0"/>
              </a:spcAft>
              <a:buSzPts val="4900"/>
              <a:buNone/>
              <a:defRPr sz="4900"/>
            </a:lvl1pPr>
            <a:lvl2pPr lvl="1" algn="ctr">
              <a:lnSpc>
                <a:spcPct val="100000"/>
              </a:lnSpc>
              <a:spcBef>
                <a:spcPts val="0"/>
              </a:spcBef>
              <a:spcAft>
                <a:spcPts val="0"/>
              </a:spcAft>
              <a:buSzPts val="4900"/>
              <a:buNone/>
              <a:defRPr sz="4900"/>
            </a:lvl2pPr>
            <a:lvl3pPr lvl="2" algn="ctr">
              <a:lnSpc>
                <a:spcPct val="100000"/>
              </a:lnSpc>
              <a:spcBef>
                <a:spcPts val="0"/>
              </a:spcBef>
              <a:spcAft>
                <a:spcPts val="0"/>
              </a:spcAft>
              <a:buSzPts val="4900"/>
              <a:buNone/>
              <a:defRPr sz="4900"/>
            </a:lvl3pPr>
            <a:lvl4pPr lvl="3" algn="ctr">
              <a:lnSpc>
                <a:spcPct val="100000"/>
              </a:lnSpc>
              <a:spcBef>
                <a:spcPts val="0"/>
              </a:spcBef>
              <a:spcAft>
                <a:spcPts val="0"/>
              </a:spcAft>
              <a:buSzPts val="4900"/>
              <a:buNone/>
              <a:defRPr sz="4900"/>
            </a:lvl4pPr>
            <a:lvl5pPr lvl="4" algn="ctr">
              <a:lnSpc>
                <a:spcPct val="100000"/>
              </a:lnSpc>
              <a:spcBef>
                <a:spcPts val="0"/>
              </a:spcBef>
              <a:spcAft>
                <a:spcPts val="0"/>
              </a:spcAft>
              <a:buSzPts val="4900"/>
              <a:buNone/>
              <a:defRPr sz="4900"/>
            </a:lvl5pPr>
            <a:lvl6pPr lvl="5" algn="ctr">
              <a:lnSpc>
                <a:spcPct val="100000"/>
              </a:lnSpc>
              <a:spcBef>
                <a:spcPts val="0"/>
              </a:spcBef>
              <a:spcAft>
                <a:spcPts val="0"/>
              </a:spcAft>
              <a:buSzPts val="4900"/>
              <a:buNone/>
              <a:defRPr sz="4900"/>
            </a:lvl6pPr>
            <a:lvl7pPr lvl="6" algn="ctr">
              <a:lnSpc>
                <a:spcPct val="100000"/>
              </a:lnSpc>
              <a:spcBef>
                <a:spcPts val="0"/>
              </a:spcBef>
              <a:spcAft>
                <a:spcPts val="0"/>
              </a:spcAft>
              <a:buSzPts val="4900"/>
              <a:buNone/>
              <a:defRPr sz="4900"/>
            </a:lvl7pPr>
            <a:lvl8pPr lvl="7" algn="ctr">
              <a:lnSpc>
                <a:spcPct val="100000"/>
              </a:lnSpc>
              <a:spcBef>
                <a:spcPts val="0"/>
              </a:spcBef>
              <a:spcAft>
                <a:spcPts val="0"/>
              </a:spcAft>
              <a:buSzPts val="4900"/>
              <a:buNone/>
              <a:defRPr sz="4900"/>
            </a:lvl8pPr>
            <a:lvl9pPr lvl="8" algn="ctr">
              <a:lnSpc>
                <a:spcPct val="100000"/>
              </a:lnSpc>
              <a:spcBef>
                <a:spcPts val="0"/>
              </a:spcBef>
              <a:spcAft>
                <a:spcPts val="0"/>
              </a:spcAft>
              <a:buSzPts val="4900"/>
              <a:buNone/>
              <a:defRPr sz="4900"/>
            </a:lvl9pPr>
          </a:lstStyle>
          <a:p/>
        </p:txBody>
      </p:sp>
      <p:sp>
        <p:nvSpPr>
          <p:cNvPr id="12" name="Google Shape;12;p2"/>
          <p:cNvSpPr txBox="1"/>
          <p:nvPr>
            <p:ph idx="12" type="sldNum"/>
          </p:nvPr>
        </p:nvSpPr>
        <p:spPr>
          <a:xfrm>
            <a:off x="14009576" y="9693616"/>
            <a:ext cx="907500" cy="818100"/>
          </a:xfrm>
          <a:prstGeom prst="rect">
            <a:avLst/>
          </a:prstGeom>
        </p:spPr>
        <p:txBody>
          <a:bodyPr anchorCtr="0" anchor="ctr" bIns="160850" lIns="160850" spcFirstLastPara="1" rIns="160850" wrap="square" tIns="1608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515409" y="2299346"/>
            <a:ext cx="14089200" cy="4081500"/>
          </a:xfrm>
          <a:prstGeom prst="rect">
            <a:avLst/>
          </a:prstGeom>
        </p:spPr>
        <p:txBody>
          <a:bodyPr anchorCtr="0" anchor="b" bIns="160850" lIns="160850" spcFirstLastPara="1" rIns="160850" wrap="square" tIns="160850">
            <a:noAutofit/>
          </a:bodyPr>
          <a:lstStyle>
            <a:lvl1pPr lvl="0" algn="ctr">
              <a:spcBef>
                <a:spcPts val="0"/>
              </a:spcBef>
              <a:spcAft>
                <a:spcPts val="0"/>
              </a:spcAft>
              <a:buSzPts val="21100"/>
              <a:buNone/>
              <a:defRPr sz="21100"/>
            </a:lvl1pPr>
            <a:lvl2pPr lvl="1" algn="ctr">
              <a:spcBef>
                <a:spcPts val="0"/>
              </a:spcBef>
              <a:spcAft>
                <a:spcPts val="0"/>
              </a:spcAft>
              <a:buSzPts val="21100"/>
              <a:buNone/>
              <a:defRPr sz="21100"/>
            </a:lvl2pPr>
            <a:lvl3pPr lvl="2" algn="ctr">
              <a:spcBef>
                <a:spcPts val="0"/>
              </a:spcBef>
              <a:spcAft>
                <a:spcPts val="0"/>
              </a:spcAft>
              <a:buSzPts val="21100"/>
              <a:buNone/>
              <a:defRPr sz="21100"/>
            </a:lvl3pPr>
            <a:lvl4pPr lvl="3" algn="ctr">
              <a:spcBef>
                <a:spcPts val="0"/>
              </a:spcBef>
              <a:spcAft>
                <a:spcPts val="0"/>
              </a:spcAft>
              <a:buSzPts val="21100"/>
              <a:buNone/>
              <a:defRPr sz="21100"/>
            </a:lvl4pPr>
            <a:lvl5pPr lvl="4" algn="ctr">
              <a:spcBef>
                <a:spcPts val="0"/>
              </a:spcBef>
              <a:spcAft>
                <a:spcPts val="0"/>
              </a:spcAft>
              <a:buSzPts val="21100"/>
              <a:buNone/>
              <a:defRPr sz="21100"/>
            </a:lvl5pPr>
            <a:lvl6pPr lvl="5" algn="ctr">
              <a:spcBef>
                <a:spcPts val="0"/>
              </a:spcBef>
              <a:spcAft>
                <a:spcPts val="0"/>
              </a:spcAft>
              <a:buSzPts val="21100"/>
              <a:buNone/>
              <a:defRPr sz="21100"/>
            </a:lvl6pPr>
            <a:lvl7pPr lvl="6" algn="ctr">
              <a:spcBef>
                <a:spcPts val="0"/>
              </a:spcBef>
              <a:spcAft>
                <a:spcPts val="0"/>
              </a:spcAft>
              <a:buSzPts val="21100"/>
              <a:buNone/>
              <a:defRPr sz="21100"/>
            </a:lvl7pPr>
            <a:lvl8pPr lvl="7" algn="ctr">
              <a:spcBef>
                <a:spcPts val="0"/>
              </a:spcBef>
              <a:spcAft>
                <a:spcPts val="0"/>
              </a:spcAft>
              <a:buSzPts val="21100"/>
              <a:buNone/>
              <a:defRPr sz="21100"/>
            </a:lvl8pPr>
            <a:lvl9pPr lvl="8" algn="ctr">
              <a:spcBef>
                <a:spcPts val="0"/>
              </a:spcBef>
              <a:spcAft>
                <a:spcPts val="0"/>
              </a:spcAft>
              <a:buSzPts val="21100"/>
              <a:buNone/>
              <a:defRPr sz="21100"/>
            </a:lvl9pPr>
          </a:lstStyle>
          <a:p>
            <a:r>
              <a:t>xx%</a:t>
            </a:r>
          </a:p>
        </p:txBody>
      </p:sp>
      <p:sp>
        <p:nvSpPr>
          <p:cNvPr id="46" name="Google Shape;46;p11"/>
          <p:cNvSpPr txBox="1"/>
          <p:nvPr>
            <p:ph idx="1" type="body"/>
          </p:nvPr>
        </p:nvSpPr>
        <p:spPr>
          <a:xfrm>
            <a:off x="515409" y="6552657"/>
            <a:ext cx="14089200" cy="2703900"/>
          </a:xfrm>
          <a:prstGeom prst="rect">
            <a:avLst/>
          </a:prstGeom>
        </p:spPr>
        <p:txBody>
          <a:bodyPr anchorCtr="0" anchor="t" bIns="160850" lIns="160850" spcFirstLastPara="1" rIns="160850" wrap="square" tIns="160850">
            <a:noAutofit/>
          </a:bodyPr>
          <a:lstStyle>
            <a:lvl1pPr indent="-431800" lvl="0" marL="457200" algn="ctr">
              <a:spcBef>
                <a:spcPts val="0"/>
              </a:spcBef>
              <a:spcAft>
                <a:spcPts val="0"/>
              </a:spcAft>
              <a:buSzPts val="3200"/>
              <a:buChar char="●"/>
              <a:defRPr/>
            </a:lvl1pPr>
            <a:lvl2pPr indent="-387350" lvl="1" marL="914400" algn="ctr">
              <a:spcBef>
                <a:spcPts val="2800"/>
              </a:spcBef>
              <a:spcAft>
                <a:spcPts val="0"/>
              </a:spcAft>
              <a:buSzPts val="2500"/>
              <a:buChar char="○"/>
              <a:defRPr/>
            </a:lvl2pPr>
            <a:lvl3pPr indent="-387350" lvl="2" marL="1371600" algn="ctr">
              <a:spcBef>
                <a:spcPts val="2800"/>
              </a:spcBef>
              <a:spcAft>
                <a:spcPts val="0"/>
              </a:spcAft>
              <a:buSzPts val="2500"/>
              <a:buChar char="■"/>
              <a:defRPr/>
            </a:lvl3pPr>
            <a:lvl4pPr indent="-387350" lvl="3" marL="1828800" algn="ctr">
              <a:spcBef>
                <a:spcPts val="2800"/>
              </a:spcBef>
              <a:spcAft>
                <a:spcPts val="0"/>
              </a:spcAft>
              <a:buSzPts val="2500"/>
              <a:buChar char="●"/>
              <a:defRPr/>
            </a:lvl4pPr>
            <a:lvl5pPr indent="-387350" lvl="4" marL="2286000" algn="ctr">
              <a:spcBef>
                <a:spcPts val="2800"/>
              </a:spcBef>
              <a:spcAft>
                <a:spcPts val="0"/>
              </a:spcAft>
              <a:buSzPts val="2500"/>
              <a:buChar char="○"/>
              <a:defRPr/>
            </a:lvl5pPr>
            <a:lvl6pPr indent="-387350" lvl="5" marL="2743200" algn="ctr">
              <a:spcBef>
                <a:spcPts val="2800"/>
              </a:spcBef>
              <a:spcAft>
                <a:spcPts val="0"/>
              </a:spcAft>
              <a:buSzPts val="2500"/>
              <a:buChar char="■"/>
              <a:defRPr/>
            </a:lvl6pPr>
            <a:lvl7pPr indent="-387350" lvl="6" marL="3200400" algn="ctr">
              <a:spcBef>
                <a:spcPts val="2800"/>
              </a:spcBef>
              <a:spcAft>
                <a:spcPts val="0"/>
              </a:spcAft>
              <a:buSzPts val="2500"/>
              <a:buChar char="●"/>
              <a:defRPr/>
            </a:lvl7pPr>
            <a:lvl8pPr indent="-387350" lvl="7" marL="3657600" algn="ctr">
              <a:spcBef>
                <a:spcPts val="2800"/>
              </a:spcBef>
              <a:spcAft>
                <a:spcPts val="0"/>
              </a:spcAft>
              <a:buSzPts val="2500"/>
              <a:buChar char="○"/>
              <a:defRPr/>
            </a:lvl8pPr>
            <a:lvl9pPr indent="-387350" lvl="8" marL="4114800" algn="ctr">
              <a:spcBef>
                <a:spcPts val="2800"/>
              </a:spcBef>
              <a:spcAft>
                <a:spcPts val="2800"/>
              </a:spcAft>
              <a:buSzPts val="2500"/>
              <a:buChar char="■"/>
              <a:defRPr/>
            </a:lvl9pPr>
          </a:lstStyle>
          <a:p/>
        </p:txBody>
      </p:sp>
      <p:sp>
        <p:nvSpPr>
          <p:cNvPr id="47" name="Google Shape;47;p11"/>
          <p:cNvSpPr txBox="1"/>
          <p:nvPr>
            <p:ph idx="12" type="sldNum"/>
          </p:nvPr>
        </p:nvSpPr>
        <p:spPr>
          <a:xfrm>
            <a:off x="14009576" y="9693616"/>
            <a:ext cx="907500" cy="818100"/>
          </a:xfrm>
          <a:prstGeom prst="rect">
            <a:avLst/>
          </a:prstGeom>
        </p:spPr>
        <p:txBody>
          <a:bodyPr anchorCtr="0" anchor="ctr" bIns="160850" lIns="160850" spcFirstLastPara="1" rIns="160850" wrap="square" tIns="1608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14009576" y="9693616"/>
            <a:ext cx="907500" cy="818100"/>
          </a:xfrm>
          <a:prstGeom prst="rect">
            <a:avLst/>
          </a:prstGeom>
        </p:spPr>
        <p:txBody>
          <a:bodyPr anchorCtr="0" anchor="ctr" bIns="160850" lIns="160850" spcFirstLastPara="1" rIns="160850" wrap="square" tIns="1608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515409" y="4471058"/>
            <a:ext cx="14089200" cy="1749900"/>
          </a:xfrm>
          <a:prstGeom prst="rect">
            <a:avLst/>
          </a:prstGeom>
        </p:spPr>
        <p:txBody>
          <a:bodyPr anchorCtr="0" anchor="ctr" bIns="160850" lIns="160850" spcFirstLastPara="1" rIns="160850" wrap="square" tIns="160850">
            <a:noAutofit/>
          </a:bodyPr>
          <a:lstStyle>
            <a:lvl1pPr lvl="0" algn="ctr">
              <a:spcBef>
                <a:spcPts val="0"/>
              </a:spcBef>
              <a:spcAft>
                <a:spcPts val="0"/>
              </a:spcAft>
              <a:buSzPts val="6300"/>
              <a:buNone/>
              <a:defRPr sz="6300"/>
            </a:lvl1pPr>
            <a:lvl2pPr lvl="1" algn="ctr">
              <a:spcBef>
                <a:spcPts val="0"/>
              </a:spcBef>
              <a:spcAft>
                <a:spcPts val="0"/>
              </a:spcAft>
              <a:buSzPts val="6300"/>
              <a:buNone/>
              <a:defRPr sz="6300"/>
            </a:lvl2pPr>
            <a:lvl3pPr lvl="2" algn="ctr">
              <a:spcBef>
                <a:spcPts val="0"/>
              </a:spcBef>
              <a:spcAft>
                <a:spcPts val="0"/>
              </a:spcAft>
              <a:buSzPts val="6300"/>
              <a:buNone/>
              <a:defRPr sz="6300"/>
            </a:lvl3pPr>
            <a:lvl4pPr lvl="3" algn="ctr">
              <a:spcBef>
                <a:spcPts val="0"/>
              </a:spcBef>
              <a:spcAft>
                <a:spcPts val="0"/>
              </a:spcAft>
              <a:buSzPts val="6300"/>
              <a:buNone/>
              <a:defRPr sz="6300"/>
            </a:lvl4pPr>
            <a:lvl5pPr lvl="4" algn="ctr">
              <a:spcBef>
                <a:spcPts val="0"/>
              </a:spcBef>
              <a:spcAft>
                <a:spcPts val="0"/>
              </a:spcAft>
              <a:buSzPts val="6300"/>
              <a:buNone/>
              <a:defRPr sz="6300"/>
            </a:lvl5pPr>
            <a:lvl6pPr lvl="5" algn="ctr">
              <a:spcBef>
                <a:spcPts val="0"/>
              </a:spcBef>
              <a:spcAft>
                <a:spcPts val="0"/>
              </a:spcAft>
              <a:buSzPts val="6300"/>
              <a:buNone/>
              <a:defRPr sz="6300"/>
            </a:lvl6pPr>
            <a:lvl7pPr lvl="6" algn="ctr">
              <a:spcBef>
                <a:spcPts val="0"/>
              </a:spcBef>
              <a:spcAft>
                <a:spcPts val="0"/>
              </a:spcAft>
              <a:buSzPts val="6300"/>
              <a:buNone/>
              <a:defRPr sz="6300"/>
            </a:lvl7pPr>
            <a:lvl8pPr lvl="7" algn="ctr">
              <a:spcBef>
                <a:spcPts val="0"/>
              </a:spcBef>
              <a:spcAft>
                <a:spcPts val="0"/>
              </a:spcAft>
              <a:buSzPts val="6300"/>
              <a:buNone/>
              <a:defRPr sz="6300"/>
            </a:lvl8pPr>
            <a:lvl9pPr lvl="8" algn="ctr">
              <a:spcBef>
                <a:spcPts val="0"/>
              </a:spcBef>
              <a:spcAft>
                <a:spcPts val="0"/>
              </a:spcAft>
              <a:buSzPts val="6300"/>
              <a:buNone/>
              <a:defRPr sz="6300"/>
            </a:lvl9pPr>
          </a:lstStyle>
          <a:p/>
        </p:txBody>
      </p:sp>
      <p:sp>
        <p:nvSpPr>
          <p:cNvPr id="15" name="Google Shape;15;p3"/>
          <p:cNvSpPr txBox="1"/>
          <p:nvPr>
            <p:ph idx="12" type="sldNum"/>
          </p:nvPr>
        </p:nvSpPr>
        <p:spPr>
          <a:xfrm>
            <a:off x="14009576" y="9693616"/>
            <a:ext cx="907500" cy="818100"/>
          </a:xfrm>
          <a:prstGeom prst="rect">
            <a:avLst/>
          </a:prstGeom>
        </p:spPr>
        <p:txBody>
          <a:bodyPr anchorCtr="0" anchor="ctr" bIns="160850" lIns="160850" spcFirstLastPara="1" rIns="160850" wrap="square" tIns="1608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515409" y="925091"/>
            <a:ext cx="14089200" cy="1190400"/>
          </a:xfrm>
          <a:prstGeom prst="rect">
            <a:avLst/>
          </a:prstGeom>
        </p:spPr>
        <p:txBody>
          <a:bodyPr anchorCtr="0" anchor="t" bIns="160850" lIns="160850" spcFirstLastPara="1" rIns="160850" wrap="square" tIns="160850">
            <a:noAutofit/>
          </a:bodyPr>
          <a:lstStyle>
            <a:lvl1pPr lvl="0">
              <a:spcBef>
                <a:spcPts val="0"/>
              </a:spcBef>
              <a:spcAft>
                <a:spcPts val="0"/>
              </a:spcAft>
              <a:buSzPts val="4900"/>
              <a:buNone/>
              <a:defRPr/>
            </a:lvl1pPr>
            <a:lvl2pPr lvl="1">
              <a:spcBef>
                <a:spcPts val="0"/>
              </a:spcBef>
              <a:spcAft>
                <a:spcPts val="0"/>
              </a:spcAft>
              <a:buSzPts val="4900"/>
              <a:buNone/>
              <a:defRPr/>
            </a:lvl2pPr>
            <a:lvl3pPr lvl="2">
              <a:spcBef>
                <a:spcPts val="0"/>
              </a:spcBef>
              <a:spcAft>
                <a:spcPts val="0"/>
              </a:spcAft>
              <a:buSzPts val="4900"/>
              <a:buNone/>
              <a:defRPr/>
            </a:lvl3pPr>
            <a:lvl4pPr lvl="3">
              <a:spcBef>
                <a:spcPts val="0"/>
              </a:spcBef>
              <a:spcAft>
                <a:spcPts val="0"/>
              </a:spcAft>
              <a:buSzPts val="4900"/>
              <a:buNone/>
              <a:defRPr/>
            </a:lvl4pPr>
            <a:lvl5pPr lvl="4">
              <a:spcBef>
                <a:spcPts val="0"/>
              </a:spcBef>
              <a:spcAft>
                <a:spcPts val="0"/>
              </a:spcAft>
              <a:buSzPts val="4900"/>
              <a:buNone/>
              <a:defRPr/>
            </a:lvl5pPr>
            <a:lvl6pPr lvl="5">
              <a:spcBef>
                <a:spcPts val="0"/>
              </a:spcBef>
              <a:spcAft>
                <a:spcPts val="0"/>
              </a:spcAft>
              <a:buSzPts val="4900"/>
              <a:buNone/>
              <a:defRPr/>
            </a:lvl6pPr>
            <a:lvl7pPr lvl="6">
              <a:spcBef>
                <a:spcPts val="0"/>
              </a:spcBef>
              <a:spcAft>
                <a:spcPts val="0"/>
              </a:spcAft>
              <a:buSzPts val="4900"/>
              <a:buNone/>
              <a:defRPr/>
            </a:lvl7pPr>
            <a:lvl8pPr lvl="7">
              <a:spcBef>
                <a:spcPts val="0"/>
              </a:spcBef>
              <a:spcAft>
                <a:spcPts val="0"/>
              </a:spcAft>
              <a:buSzPts val="4900"/>
              <a:buNone/>
              <a:defRPr/>
            </a:lvl8pPr>
            <a:lvl9pPr lvl="8">
              <a:spcBef>
                <a:spcPts val="0"/>
              </a:spcBef>
              <a:spcAft>
                <a:spcPts val="0"/>
              </a:spcAft>
              <a:buSzPts val="4900"/>
              <a:buNone/>
              <a:defRPr/>
            </a:lvl9pPr>
          </a:lstStyle>
          <a:p/>
        </p:txBody>
      </p:sp>
      <p:sp>
        <p:nvSpPr>
          <p:cNvPr id="18" name="Google Shape;18;p4"/>
          <p:cNvSpPr txBox="1"/>
          <p:nvPr>
            <p:ph idx="1" type="body"/>
          </p:nvPr>
        </p:nvSpPr>
        <p:spPr>
          <a:xfrm>
            <a:off x="515409" y="2395696"/>
            <a:ext cx="14089200" cy="7101900"/>
          </a:xfrm>
          <a:prstGeom prst="rect">
            <a:avLst/>
          </a:prstGeom>
        </p:spPr>
        <p:txBody>
          <a:bodyPr anchorCtr="0" anchor="t" bIns="160850" lIns="160850" spcFirstLastPara="1" rIns="160850" wrap="square" tIns="160850">
            <a:noAutofit/>
          </a:bodyPr>
          <a:lstStyle>
            <a:lvl1pPr indent="-431800" lvl="0" marL="457200">
              <a:spcBef>
                <a:spcPts val="0"/>
              </a:spcBef>
              <a:spcAft>
                <a:spcPts val="0"/>
              </a:spcAft>
              <a:buSzPts val="3200"/>
              <a:buChar char="●"/>
              <a:defRPr/>
            </a:lvl1pPr>
            <a:lvl2pPr indent="-387350" lvl="1" marL="914400">
              <a:spcBef>
                <a:spcPts val="2800"/>
              </a:spcBef>
              <a:spcAft>
                <a:spcPts val="0"/>
              </a:spcAft>
              <a:buSzPts val="2500"/>
              <a:buChar char="○"/>
              <a:defRPr/>
            </a:lvl2pPr>
            <a:lvl3pPr indent="-387350" lvl="2" marL="1371600">
              <a:spcBef>
                <a:spcPts val="2800"/>
              </a:spcBef>
              <a:spcAft>
                <a:spcPts val="0"/>
              </a:spcAft>
              <a:buSzPts val="2500"/>
              <a:buChar char="■"/>
              <a:defRPr/>
            </a:lvl3pPr>
            <a:lvl4pPr indent="-387350" lvl="3" marL="1828800">
              <a:spcBef>
                <a:spcPts val="2800"/>
              </a:spcBef>
              <a:spcAft>
                <a:spcPts val="0"/>
              </a:spcAft>
              <a:buSzPts val="2500"/>
              <a:buChar char="●"/>
              <a:defRPr/>
            </a:lvl4pPr>
            <a:lvl5pPr indent="-387350" lvl="4" marL="2286000">
              <a:spcBef>
                <a:spcPts val="2800"/>
              </a:spcBef>
              <a:spcAft>
                <a:spcPts val="0"/>
              </a:spcAft>
              <a:buSzPts val="2500"/>
              <a:buChar char="○"/>
              <a:defRPr/>
            </a:lvl5pPr>
            <a:lvl6pPr indent="-387350" lvl="5" marL="2743200">
              <a:spcBef>
                <a:spcPts val="2800"/>
              </a:spcBef>
              <a:spcAft>
                <a:spcPts val="0"/>
              </a:spcAft>
              <a:buSzPts val="2500"/>
              <a:buChar char="■"/>
              <a:defRPr/>
            </a:lvl6pPr>
            <a:lvl7pPr indent="-387350" lvl="6" marL="3200400">
              <a:spcBef>
                <a:spcPts val="2800"/>
              </a:spcBef>
              <a:spcAft>
                <a:spcPts val="0"/>
              </a:spcAft>
              <a:buSzPts val="2500"/>
              <a:buChar char="●"/>
              <a:defRPr/>
            </a:lvl7pPr>
            <a:lvl8pPr indent="-387350" lvl="7" marL="3657600">
              <a:spcBef>
                <a:spcPts val="2800"/>
              </a:spcBef>
              <a:spcAft>
                <a:spcPts val="0"/>
              </a:spcAft>
              <a:buSzPts val="2500"/>
              <a:buChar char="○"/>
              <a:defRPr/>
            </a:lvl8pPr>
            <a:lvl9pPr indent="-387350" lvl="8" marL="4114800">
              <a:spcBef>
                <a:spcPts val="2800"/>
              </a:spcBef>
              <a:spcAft>
                <a:spcPts val="2800"/>
              </a:spcAft>
              <a:buSzPts val="2500"/>
              <a:buChar char="■"/>
              <a:defRPr/>
            </a:lvl9pPr>
          </a:lstStyle>
          <a:p/>
        </p:txBody>
      </p:sp>
      <p:sp>
        <p:nvSpPr>
          <p:cNvPr id="19" name="Google Shape;19;p4"/>
          <p:cNvSpPr txBox="1"/>
          <p:nvPr>
            <p:ph idx="12" type="sldNum"/>
          </p:nvPr>
        </p:nvSpPr>
        <p:spPr>
          <a:xfrm>
            <a:off x="14009576" y="9693616"/>
            <a:ext cx="907500" cy="818100"/>
          </a:xfrm>
          <a:prstGeom prst="rect">
            <a:avLst/>
          </a:prstGeom>
        </p:spPr>
        <p:txBody>
          <a:bodyPr anchorCtr="0" anchor="ctr" bIns="160850" lIns="160850" spcFirstLastPara="1" rIns="160850" wrap="square" tIns="1608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515409" y="925091"/>
            <a:ext cx="14089200" cy="1190400"/>
          </a:xfrm>
          <a:prstGeom prst="rect">
            <a:avLst/>
          </a:prstGeom>
        </p:spPr>
        <p:txBody>
          <a:bodyPr anchorCtr="0" anchor="t" bIns="160850" lIns="160850" spcFirstLastPara="1" rIns="160850" wrap="square" tIns="160850">
            <a:noAutofit/>
          </a:bodyPr>
          <a:lstStyle>
            <a:lvl1pPr lvl="0">
              <a:spcBef>
                <a:spcPts val="0"/>
              </a:spcBef>
              <a:spcAft>
                <a:spcPts val="0"/>
              </a:spcAft>
              <a:buSzPts val="4900"/>
              <a:buNone/>
              <a:defRPr/>
            </a:lvl1pPr>
            <a:lvl2pPr lvl="1">
              <a:spcBef>
                <a:spcPts val="0"/>
              </a:spcBef>
              <a:spcAft>
                <a:spcPts val="0"/>
              </a:spcAft>
              <a:buSzPts val="4900"/>
              <a:buNone/>
              <a:defRPr/>
            </a:lvl2pPr>
            <a:lvl3pPr lvl="2">
              <a:spcBef>
                <a:spcPts val="0"/>
              </a:spcBef>
              <a:spcAft>
                <a:spcPts val="0"/>
              </a:spcAft>
              <a:buSzPts val="4900"/>
              <a:buNone/>
              <a:defRPr/>
            </a:lvl3pPr>
            <a:lvl4pPr lvl="3">
              <a:spcBef>
                <a:spcPts val="0"/>
              </a:spcBef>
              <a:spcAft>
                <a:spcPts val="0"/>
              </a:spcAft>
              <a:buSzPts val="4900"/>
              <a:buNone/>
              <a:defRPr/>
            </a:lvl4pPr>
            <a:lvl5pPr lvl="4">
              <a:spcBef>
                <a:spcPts val="0"/>
              </a:spcBef>
              <a:spcAft>
                <a:spcPts val="0"/>
              </a:spcAft>
              <a:buSzPts val="4900"/>
              <a:buNone/>
              <a:defRPr/>
            </a:lvl5pPr>
            <a:lvl6pPr lvl="5">
              <a:spcBef>
                <a:spcPts val="0"/>
              </a:spcBef>
              <a:spcAft>
                <a:spcPts val="0"/>
              </a:spcAft>
              <a:buSzPts val="4900"/>
              <a:buNone/>
              <a:defRPr/>
            </a:lvl6pPr>
            <a:lvl7pPr lvl="6">
              <a:spcBef>
                <a:spcPts val="0"/>
              </a:spcBef>
              <a:spcAft>
                <a:spcPts val="0"/>
              </a:spcAft>
              <a:buSzPts val="4900"/>
              <a:buNone/>
              <a:defRPr/>
            </a:lvl7pPr>
            <a:lvl8pPr lvl="7">
              <a:spcBef>
                <a:spcPts val="0"/>
              </a:spcBef>
              <a:spcAft>
                <a:spcPts val="0"/>
              </a:spcAft>
              <a:buSzPts val="4900"/>
              <a:buNone/>
              <a:defRPr/>
            </a:lvl8pPr>
            <a:lvl9pPr lvl="8">
              <a:spcBef>
                <a:spcPts val="0"/>
              </a:spcBef>
              <a:spcAft>
                <a:spcPts val="0"/>
              </a:spcAft>
              <a:buSzPts val="4900"/>
              <a:buNone/>
              <a:defRPr/>
            </a:lvl9pPr>
          </a:lstStyle>
          <a:p/>
        </p:txBody>
      </p:sp>
      <p:sp>
        <p:nvSpPr>
          <p:cNvPr id="22" name="Google Shape;22;p5"/>
          <p:cNvSpPr txBox="1"/>
          <p:nvPr>
            <p:ph idx="1" type="body"/>
          </p:nvPr>
        </p:nvSpPr>
        <p:spPr>
          <a:xfrm>
            <a:off x="515409" y="2395696"/>
            <a:ext cx="6613800" cy="7101900"/>
          </a:xfrm>
          <a:prstGeom prst="rect">
            <a:avLst/>
          </a:prstGeom>
        </p:spPr>
        <p:txBody>
          <a:bodyPr anchorCtr="0" anchor="t" bIns="160850" lIns="160850" spcFirstLastPara="1" rIns="160850" wrap="square" tIns="160850">
            <a:noAutofit/>
          </a:bodyPr>
          <a:lstStyle>
            <a:lvl1pPr indent="-387350" lvl="0" marL="457200">
              <a:spcBef>
                <a:spcPts val="0"/>
              </a:spcBef>
              <a:spcAft>
                <a:spcPts val="0"/>
              </a:spcAft>
              <a:buSzPts val="2500"/>
              <a:buChar char="●"/>
              <a:defRPr sz="2500"/>
            </a:lvl1pPr>
            <a:lvl2pPr indent="-361950" lvl="1" marL="914400">
              <a:spcBef>
                <a:spcPts val="2800"/>
              </a:spcBef>
              <a:spcAft>
                <a:spcPts val="0"/>
              </a:spcAft>
              <a:buSzPts val="2100"/>
              <a:buChar char="○"/>
              <a:defRPr sz="2100"/>
            </a:lvl2pPr>
            <a:lvl3pPr indent="-361950" lvl="2" marL="1371600">
              <a:spcBef>
                <a:spcPts val="2800"/>
              </a:spcBef>
              <a:spcAft>
                <a:spcPts val="0"/>
              </a:spcAft>
              <a:buSzPts val="2100"/>
              <a:buChar char="■"/>
              <a:defRPr sz="2100"/>
            </a:lvl3pPr>
            <a:lvl4pPr indent="-361950" lvl="3" marL="1828800">
              <a:spcBef>
                <a:spcPts val="2800"/>
              </a:spcBef>
              <a:spcAft>
                <a:spcPts val="0"/>
              </a:spcAft>
              <a:buSzPts val="2100"/>
              <a:buChar char="●"/>
              <a:defRPr sz="2100"/>
            </a:lvl4pPr>
            <a:lvl5pPr indent="-361950" lvl="4" marL="2286000">
              <a:spcBef>
                <a:spcPts val="2800"/>
              </a:spcBef>
              <a:spcAft>
                <a:spcPts val="0"/>
              </a:spcAft>
              <a:buSzPts val="2100"/>
              <a:buChar char="○"/>
              <a:defRPr sz="2100"/>
            </a:lvl5pPr>
            <a:lvl6pPr indent="-361950" lvl="5" marL="2743200">
              <a:spcBef>
                <a:spcPts val="2800"/>
              </a:spcBef>
              <a:spcAft>
                <a:spcPts val="0"/>
              </a:spcAft>
              <a:buSzPts val="2100"/>
              <a:buChar char="■"/>
              <a:defRPr sz="2100"/>
            </a:lvl6pPr>
            <a:lvl7pPr indent="-361950" lvl="6" marL="3200400">
              <a:spcBef>
                <a:spcPts val="2800"/>
              </a:spcBef>
              <a:spcAft>
                <a:spcPts val="0"/>
              </a:spcAft>
              <a:buSzPts val="2100"/>
              <a:buChar char="●"/>
              <a:defRPr sz="2100"/>
            </a:lvl7pPr>
            <a:lvl8pPr indent="-361950" lvl="7" marL="3657600">
              <a:spcBef>
                <a:spcPts val="2800"/>
              </a:spcBef>
              <a:spcAft>
                <a:spcPts val="0"/>
              </a:spcAft>
              <a:buSzPts val="2100"/>
              <a:buChar char="○"/>
              <a:defRPr sz="2100"/>
            </a:lvl8pPr>
            <a:lvl9pPr indent="-361950" lvl="8" marL="4114800">
              <a:spcBef>
                <a:spcPts val="2800"/>
              </a:spcBef>
              <a:spcAft>
                <a:spcPts val="2800"/>
              </a:spcAft>
              <a:buSzPts val="2100"/>
              <a:buChar char="■"/>
              <a:defRPr sz="2100"/>
            </a:lvl9pPr>
          </a:lstStyle>
          <a:p/>
        </p:txBody>
      </p:sp>
      <p:sp>
        <p:nvSpPr>
          <p:cNvPr id="23" name="Google Shape;23;p5"/>
          <p:cNvSpPr txBox="1"/>
          <p:nvPr>
            <p:ph idx="2" type="body"/>
          </p:nvPr>
        </p:nvSpPr>
        <p:spPr>
          <a:xfrm>
            <a:off x="7990583" y="2395696"/>
            <a:ext cx="6613800" cy="7101900"/>
          </a:xfrm>
          <a:prstGeom prst="rect">
            <a:avLst/>
          </a:prstGeom>
        </p:spPr>
        <p:txBody>
          <a:bodyPr anchorCtr="0" anchor="t" bIns="160850" lIns="160850" spcFirstLastPara="1" rIns="160850" wrap="square" tIns="160850">
            <a:noAutofit/>
          </a:bodyPr>
          <a:lstStyle>
            <a:lvl1pPr indent="-387350" lvl="0" marL="457200">
              <a:spcBef>
                <a:spcPts val="0"/>
              </a:spcBef>
              <a:spcAft>
                <a:spcPts val="0"/>
              </a:spcAft>
              <a:buSzPts val="2500"/>
              <a:buChar char="●"/>
              <a:defRPr sz="2500"/>
            </a:lvl1pPr>
            <a:lvl2pPr indent="-361950" lvl="1" marL="914400">
              <a:spcBef>
                <a:spcPts val="2800"/>
              </a:spcBef>
              <a:spcAft>
                <a:spcPts val="0"/>
              </a:spcAft>
              <a:buSzPts val="2100"/>
              <a:buChar char="○"/>
              <a:defRPr sz="2100"/>
            </a:lvl2pPr>
            <a:lvl3pPr indent="-361950" lvl="2" marL="1371600">
              <a:spcBef>
                <a:spcPts val="2800"/>
              </a:spcBef>
              <a:spcAft>
                <a:spcPts val="0"/>
              </a:spcAft>
              <a:buSzPts val="2100"/>
              <a:buChar char="■"/>
              <a:defRPr sz="2100"/>
            </a:lvl3pPr>
            <a:lvl4pPr indent="-361950" lvl="3" marL="1828800">
              <a:spcBef>
                <a:spcPts val="2800"/>
              </a:spcBef>
              <a:spcAft>
                <a:spcPts val="0"/>
              </a:spcAft>
              <a:buSzPts val="2100"/>
              <a:buChar char="●"/>
              <a:defRPr sz="2100"/>
            </a:lvl4pPr>
            <a:lvl5pPr indent="-361950" lvl="4" marL="2286000">
              <a:spcBef>
                <a:spcPts val="2800"/>
              </a:spcBef>
              <a:spcAft>
                <a:spcPts val="0"/>
              </a:spcAft>
              <a:buSzPts val="2100"/>
              <a:buChar char="○"/>
              <a:defRPr sz="2100"/>
            </a:lvl5pPr>
            <a:lvl6pPr indent="-361950" lvl="5" marL="2743200">
              <a:spcBef>
                <a:spcPts val="2800"/>
              </a:spcBef>
              <a:spcAft>
                <a:spcPts val="0"/>
              </a:spcAft>
              <a:buSzPts val="2100"/>
              <a:buChar char="■"/>
              <a:defRPr sz="2100"/>
            </a:lvl6pPr>
            <a:lvl7pPr indent="-361950" lvl="6" marL="3200400">
              <a:spcBef>
                <a:spcPts val="2800"/>
              </a:spcBef>
              <a:spcAft>
                <a:spcPts val="0"/>
              </a:spcAft>
              <a:buSzPts val="2100"/>
              <a:buChar char="●"/>
              <a:defRPr sz="2100"/>
            </a:lvl7pPr>
            <a:lvl8pPr indent="-361950" lvl="7" marL="3657600">
              <a:spcBef>
                <a:spcPts val="2800"/>
              </a:spcBef>
              <a:spcAft>
                <a:spcPts val="0"/>
              </a:spcAft>
              <a:buSzPts val="2100"/>
              <a:buChar char="○"/>
              <a:defRPr sz="2100"/>
            </a:lvl8pPr>
            <a:lvl9pPr indent="-361950" lvl="8" marL="4114800">
              <a:spcBef>
                <a:spcPts val="2800"/>
              </a:spcBef>
              <a:spcAft>
                <a:spcPts val="2800"/>
              </a:spcAft>
              <a:buSzPts val="2100"/>
              <a:buChar char="■"/>
              <a:defRPr sz="2100"/>
            </a:lvl9pPr>
          </a:lstStyle>
          <a:p/>
        </p:txBody>
      </p:sp>
      <p:sp>
        <p:nvSpPr>
          <p:cNvPr id="24" name="Google Shape;24;p5"/>
          <p:cNvSpPr txBox="1"/>
          <p:nvPr>
            <p:ph idx="12" type="sldNum"/>
          </p:nvPr>
        </p:nvSpPr>
        <p:spPr>
          <a:xfrm>
            <a:off x="14009576" y="9693616"/>
            <a:ext cx="907500" cy="818100"/>
          </a:xfrm>
          <a:prstGeom prst="rect">
            <a:avLst/>
          </a:prstGeom>
        </p:spPr>
        <p:txBody>
          <a:bodyPr anchorCtr="0" anchor="ctr" bIns="160850" lIns="160850" spcFirstLastPara="1" rIns="160850" wrap="square" tIns="1608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515409" y="925091"/>
            <a:ext cx="14089200" cy="1190400"/>
          </a:xfrm>
          <a:prstGeom prst="rect">
            <a:avLst/>
          </a:prstGeom>
        </p:spPr>
        <p:txBody>
          <a:bodyPr anchorCtr="0" anchor="t" bIns="160850" lIns="160850" spcFirstLastPara="1" rIns="160850" wrap="square" tIns="160850">
            <a:noAutofit/>
          </a:bodyPr>
          <a:lstStyle>
            <a:lvl1pPr lvl="0">
              <a:spcBef>
                <a:spcPts val="0"/>
              </a:spcBef>
              <a:spcAft>
                <a:spcPts val="0"/>
              </a:spcAft>
              <a:buSzPts val="4900"/>
              <a:buNone/>
              <a:defRPr/>
            </a:lvl1pPr>
            <a:lvl2pPr lvl="1">
              <a:spcBef>
                <a:spcPts val="0"/>
              </a:spcBef>
              <a:spcAft>
                <a:spcPts val="0"/>
              </a:spcAft>
              <a:buSzPts val="4900"/>
              <a:buNone/>
              <a:defRPr/>
            </a:lvl2pPr>
            <a:lvl3pPr lvl="2">
              <a:spcBef>
                <a:spcPts val="0"/>
              </a:spcBef>
              <a:spcAft>
                <a:spcPts val="0"/>
              </a:spcAft>
              <a:buSzPts val="4900"/>
              <a:buNone/>
              <a:defRPr/>
            </a:lvl3pPr>
            <a:lvl4pPr lvl="3">
              <a:spcBef>
                <a:spcPts val="0"/>
              </a:spcBef>
              <a:spcAft>
                <a:spcPts val="0"/>
              </a:spcAft>
              <a:buSzPts val="4900"/>
              <a:buNone/>
              <a:defRPr/>
            </a:lvl4pPr>
            <a:lvl5pPr lvl="4">
              <a:spcBef>
                <a:spcPts val="0"/>
              </a:spcBef>
              <a:spcAft>
                <a:spcPts val="0"/>
              </a:spcAft>
              <a:buSzPts val="4900"/>
              <a:buNone/>
              <a:defRPr/>
            </a:lvl5pPr>
            <a:lvl6pPr lvl="5">
              <a:spcBef>
                <a:spcPts val="0"/>
              </a:spcBef>
              <a:spcAft>
                <a:spcPts val="0"/>
              </a:spcAft>
              <a:buSzPts val="4900"/>
              <a:buNone/>
              <a:defRPr/>
            </a:lvl6pPr>
            <a:lvl7pPr lvl="6">
              <a:spcBef>
                <a:spcPts val="0"/>
              </a:spcBef>
              <a:spcAft>
                <a:spcPts val="0"/>
              </a:spcAft>
              <a:buSzPts val="4900"/>
              <a:buNone/>
              <a:defRPr/>
            </a:lvl7pPr>
            <a:lvl8pPr lvl="7">
              <a:spcBef>
                <a:spcPts val="0"/>
              </a:spcBef>
              <a:spcAft>
                <a:spcPts val="0"/>
              </a:spcAft>
              <a:buSzPts val="4900"/>
              <a:buNone/>
              <a:defRPr/>
            </a:lvl8pPr>
            <a:lvl9pPr lvl="8">
              <a:spcBef>
                <a:spcPts val="0"/>
              </a:spcBef>
              <a:spcAft>
                <a:spcPts val="0"/>
              </a:spcAft>
              <a:buSzPts val="4900"/>
              <a:buNone/>
              <a:defRPr/>
            </a:lvl9pPr>
          </a:lstStyle>
          <a:p/>
        </p:txBody>
      </p:sp>
      <p:sp>
        <p:nvSpPr>
          <p:cNvPr id="27" name="Google Shape;27;p6"/>
          <p:cNvSpPr txBox="1"/>
          <p:nvPr>
            <p:ph idx="12" type="sldNum"/>
          </p:nvPr>
        </p:nvSpPr>
        <p:spPr>
          <a:xfrm>
            <a:off x="14009576" y="9693616"/>
            <a:ext cx="907500" cy="818100"/>
          </a:xfrm>
          <a:prstGeom prst="rect">
            <a:avLst/>
          </a:prstGeom>
        </p:spPr>
        <p:txBody>
          <a:bodyPr anchorCtr="0" anchor="ctr" bIns="160850" lIns="160850" spcFirstLastPara="1" rIns="160850" wrap="square" tIns="1608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515409" y="1154948"/>
            <a:ext cx="4643700" cy="1570800"/>
          </a:xfrm>
          <a:prstGeom prst="rect">
            <a:avLst/>
          </a:prstGeom>
        </p:spPr>
        <p:txBody>
          <a:bodyPr anchorCtr="0" anchor="b" bIns="160850" lIns="160850" spcFirstLastPara="1" rIns="160850" wrap="square" tIns="160850">
            <a:no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30" name="Google Shape;30;p7"/>
          <p:cNvSpPr txBox="1"/>
          <p:nvPr>
            <p:ph idx="1" type="body"/>
          </p:nvPr>
        </p:nvSpPr>
        <p:spPr>
          <a:xfrm>
            <a:off x="515409" y="2888617"/>
            <a:ext cx="4643700" cy="6609000"/>
          </a:xfrm>
          <a:prstGeom prst="rect">
            <a:avLst/>
          </a:prstGeom>
        </p:spPr>
        <p:txBody>
          <a:bodyPr anchorCtr="0" anchor="t" bIns="160850" lIns="160850" spcFirstLastPara="1" rIns="160850" wrap="square" tIns="160850">
            <a:noAutofit/>
          </a:bodyPr>
          <a:lstStyle>
            <a:lvl1pPr indent="-361950" lvl="0" marL="457200">
              <a:spcBef>
                <a:spcPts val="0"/>
              </a:spcBef>
              <a:spcAft>
                <a:spcPts val="0"/>
              </a:spcAft>
              <a:buSzPts val="2100"/>
              <a:buChar char="●"/>
              <a:defRPr sz="2100"/>
            </a:lvl1pPr>
            <a:lvl2pPr indent="-361950" lvl="1" marL="914400">
              <a:spcBef>
                <a:spcPts val="2800"/>
              </a:spcBef>
              <a:spcAft>
                <a:spcPts val="0"/>
              </a:spcAft>
              <a:buSzPts val="2100"/>
              <a:buChar char="○"/>
              <a:defRPr sz="2100"/>
            </a:lvl2pPr>
            <a:lvl3pPr indent="-361950" lvl="2" marL="1371600">
              <a:spcBef>
                <a:spcPts val="2800"/>
              </a:spcBef>
              <a:spcAft>
                <a:spcPts val="0"/>
              </a:spcAft>
              <a:buSzPts val="2100"/>
              <a:buChar char="■"/>
              <a:defRPr sz="2100"/>
            </a:lvl3pPr>
            <a:lvl4pPr indent="-361950" lvl="3" marL="1828800">
              <a:spcBef>
                <a:spcPts val="2800"/>
              </a:spcBef>
              <a:spcAft>
                <a:spcPts val="0"/>
              </a:spcAft>
              <a:buSzPts val="2100"/>
              <a:buChar char="●"/>
              <a:defRPr sz="2100"/>
            </a:lvl4pPr>
            <a:lvl5pPr indent="-361950" lvl="4" marL="2286000">
              <a:spcBef>
                <a:spcPts val="2800"/>
              </a:spcBef>
              <a:spcAft>
                <a:spcPts val="0"/>
              </a:spcAft>
              <a:buSzPts val="2100"/>
              <a:buChar char="○"/>
              <a:defRPr sz="2100"/>
            </a:lvl5pPr>
            <a:lvl6pPr indent="-361950" lvl="5" marL="2743200">
              <a:spcBef>
                <a:spcPts val="2800"/>
              </a:spcBef>
              <a:spcAft>
                <a:spcPts val="0"/>
              </a:spcAft>
              <a:buSzPts val="2100"/>
              <a:buChar char="■"/>
              <a:defRPr sz="2100"/>
            </a:lvl6pPr>
            <a:lvl7pPr indent="-361950" lvl="6" marL="3200400">
              <a:spcBef>
                <a:spcPts val="2800"/>
              </a:spcBef>
              <a:spcAft>
                <a:spcPts val="0"/>
              </a:spcAft>
              <a:buSzPts val="2100"/>
              <a:buChar char="●"/>
              <a:defRPr sz="2100"/>
            </a:lvl7pPr>
            <a:lvl8pPr indent="-361950" lvl="7" marL="3657600">
              <a:spcBef>
                <a:spcPts val="2800"/>
              </a:spcBef>
              <a:spcAft>
                <a:spcPts val="0"/>
              </a:spcAft>
              <a:buSzPts val="2100"/>
              <a:buChar char="○"/>
              <a:defRPr sz="2100"/>
            </a:lvl8pPr>
            <a:lvl9pPr indent="-361950" lvl="8" marL="4114800">
              <a:spcBef>
                <a:spcPts val="2800"/>
              </a:spcBef>
              <a:spcAft>
                <a:spcPts val="2800"/>
              </a:spcAft>
              <a:buSzPts val="2100"/>
              <a:buChar char="■"/>
              <a:defRPr sz="2100"/>
            </a:lvl9pPr>
          </a:lstStyle>
          <a:p/>
        </p:txBody>
      </p:sp>
      <p:sp>
        <p:nvSpPr>
          <p:cNvPr id="31" name="Google Shape;31;p7"/>
          <p:cNvSpPr txBox="1"/>
          <p:nvPr>
            <p:ph idx="12" type="sldNum"/>
          </p:nvPr>
        </p:nvSpPr>
        <p:spPr>
          <a:xfrm>
            <a:off x="14009576" y="9693616"/>
            <a:ext cx="907500" cy="818100"/>
          </a:xfrm>
          <a:prstGeom prst="rect">
            <a:avLst/>
          </a:prstGeom>
        </p:spPr>
        <p:txBody>
          <a:bodyPr anchorCtr="0" anchor="ctr" bIns="160850" lIns="160850" spcFirstLastPara="1" rIns="160850" wrap="square" tIns="1608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810650" y="935745"/>
            <a:ext cx="10529400" cy="8503800"/>
          </a:xfrm>
          <a:prstGeom prst="rect">
            <a:avLst/>
          </a:prstGeom>
        </p:spPr>
        <p:txBody>
          <a:bodyPr anchorCtr="0" anchor="ctr" bIns="160850" lIns="160850" spcFirstLastPara="1" rIns="160850" wrap="square" tIns="160850">
            <a:noAutofit/>
          </a:bodyPr>
          <a:lstStyle>
            <a:lvl1pPr lvl="0">
              <a:spcBef>
                <a:spcPts val="0"/>
              </a:spcBef>
              <a:spcAft>
                <a:spcPts val="0"/>
              </a:spcAft>
              <a:buSzPts val="8400"/>
              <a:buNone/>
              <a:defRPr sz="8400"/>
            </a:lvl1pPr>
            <a:lvl2pPr lvl="1">
              <a:spcBef>
                <a:spcPts val="0"/>
              </a:spcBef>
              <a:spcAft>
                <a:spcPts val="0"/>
              </a:spcAft>
              <a:buSzPts val="8400"/>
              <a:buNone/>
              <a:defRPr sz="8400"/>
            </a:lvl2pPr>
            <a:lvl3pPr lvl="2">
              <a:spcBef>
                <a:spcPts val="0"/>
              </a:spcBef>
              <a:spcAft>
                <a:spcPts val="0"/>
              </a:spcAft>
              <a:buSzPts val="8400"/>
              <a:buNone/>
              <a:defRPr sz="8400"/>
            </a:lvl3pPr>
            <a:lvl4pPr lvl="3">
              <a:spcBef>
                <a:spcPts val="0"/>
              </a:spcBef>
              <a:spcAft>
                <a:spcPts val="0"/>
              </a:spcAft>
              <a:buSzPts val="8400"/>
              <a:buNone/>
              <a:defRPr sz="8400"/>
            </a:lvl4pPr>
            <a:lvl5pPr lvl="4">
              <a:spcBef>
                <a:spcPts val="0"/>
              </a:spcBef>
              <a:spcAft>
                <a:spcPts val="0"/>
              </a:spcAft>
              <a:buSzPts val="8400"/>
              <a:buNone/>
              <a:defRPr sz="8400"/>
            </a:lvl5pPr>
            <a:lvl6pPr lvl="5">
              <a:spcBef>
                <a:spcPts val="0"/>
              </a:spcBef>
              <a:spcAft>
                <a:spcPts val="0"/>
              </a:spcAft>
              <a:buSzPts val="8400"/>
              <a:buNone/>
              <a:defRPr sz="8400"/>
            </a:lvl6pPr>
            <a:lvl7pPr lvl="6">
              <a:spcBef>
                <a:spcPts val="0"/>
              </a:spcBef>
              <a:spcAft>
                <a:spcPts val="0"/>
              </a:spcAft>
              <a:buSzPts val="8400"/>
              <a:buNone/>
              <a:defRPr sz="8400"/>
            </a:lvl7pPr>
            <a:lvl8pPr lvl="7">
              <a:spcBef>
                <a:spcPts val="0"/>
              </a:spcBef>
              <a:spcAft>
                <a:spcPts val="0"/>
              </a:spcAft>
              <a:buSzPts val="8400"/>
              <a:buNone/>
              <a:defRPr sz="8400"/>
            </a:lvl8pPr>
            <a:lvl9pPr lvl="8">
              <a:spcBef>
                <a:spcPts val="0"/>
              </a:spcBef>
              <a:spcAft>
                <a:spcPts val="0"/>
              </a:spcAft>
              <a:buSzPts val="8400"/>
              <a:buNone/>
              <a:defRPr sz="8400"/>
            </a:lvl9pPr>
          </a:lstStyle>
          <a:p/>
        </p:txBody>
      </p:sp>
      <p:sp>
        <p:nvSpPr>
          <p:cNvPr id="34" name="Google Shape;34;p8"/>
          <p:cNvSpPr txBox="1"/>
          <p:nvPr>
            <p:ph idx="12" type="sldNum"/>
          </p:nvPr>
        </p:nvSpPr>
        <p:spPr>
          <a:xfrm>
            <a:off x="14009576" y="9693616"/>
            <a:ext cx="907500" cy="818100"/>
          </a:xfrm>
          <a:prstGeom prst="rect">
            <a:avLst/>
          </a:prstGeom>
        </p:spPr>
        <p:txBody>
          <a:bodyPr anchorCtr="0" anchor="ctr" bIns="160850" lIns="160850" spcFirstLastPara="1" rIns="160850" wrap="square" tIns="1608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7560000" y="-260"/>
            <a:ext cx="7560000" cy="10692000"/>
          </a:xfrm>
          <a:prstGeom prst="rect">
            <a:avLst/>
          </a:prstGeom>
          <a:solidFill>
            <a:schemeClr val="lt2"/>
          </a:solidFill>
          <a:ln>
            <a:noFill/>
          </a:ln>
        </p:spPr>
        <p:txBody>
          <a:bodyPr anchorCtr="0" anchor="ctr" bIns="160850" lIns="160850" spcFirstLastPara="1" rIns="160850" wrap="square" tIns="160850">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439016" y="2563450"/>
            <a:ext cx="6689100" cy="3081300"/>
          </a:xfrm>
          <a:prstGeom prst="rect">
            <a:avLst/>
          </a:prstGeom>
        </p:spPr>
        <p:txBody>
          <a:bodyPr anchorCtr="0" anchor="b" bIns="160850" lIns="160850" spcFirstLastPara="1" rIns="160850" wrap="square" tIns="160850">
            <a:noAutofit/>
          </a:bodyPr>
          <a:lstStyle>
            <a:lvl1pPr lvl="0" algn="ctr">
              <a:spcBef>
                <a:spcPts val="0"/>
              </a:spcBef>
              <a:spcAft>
                <a:spcPts val="0"/>
              </a:spcAft>
              <a:buSzPts val="7400"/>
              <a:buNone/>
              <a:defRPr sz="7400"/>
            </a:lvl1pPr>
            <a:lvl2pPr lvl="1" algn="ctr">
              <a:spcBef>
                <a:spcPts val="0"/>
              </a:spcBef>
              <a:spcAft>
                <a:spcPts val="0"/>
              </a:spcAft>
              <a:buSzPts val="7400"/>
              <a:buNone/>
              <a:defRPr sz="7400"/>
            </a:lvl2pPr>
            <a:lvl3pPr lvl="2" algn="ctr">
              <a:spcBef>
                <a:spcPts val="0"/>
              </a:spcBef>
              <a:spcAft>
                <a:spcPts val="0"/>
              </a:spcAft>
              <a:buSzPts val="7400"/>
              <a:buNone/>
              <a:defRPr sz="7400"/>
            </a:lvl3pPr>
            <a:lvl4pPr lvl="3" algn="ctr">
              <a:spcBef>
                <a:spcPts val="0"/>
              </a:spcBef>
              <a:spcAft>
                <a:spcPts val="0"/>
              </a:spcAft>
              <a:buSzPts val="7400"/>
              <a:buNone/>
              <a:defRPr sz="7400"/>
            </a:lvl4pPr>
            <a:lvl5pPr lvl="4" algn="ctr">
              <a:spcBef>
                <a:spcPts val="0"/>
              </a:spcBef>
              <a:spcAft>
                <a:spcPts val="0"/>
              </a:spcAft>
              <a:buSzPts val="7400"/>
              <a:buNone/>
              <a:defRPr sz="7400"/>
            </a:lvl5pPr>
            <a:lvl6pPr lvl="5" algn="ctr">
              <a:spcBef>
                <a:spcPts val="0"/>
              </a:spcBef>
              <a:spcAft>
                <a:spcPts val="0"/>
              </a:spcAft>
              <a:buSzPts val="7400"/>
              <a:buNone/>
              <a:defRPr sz="7400"/>
            </a:lvl6pPr>
            <a:lvl7pPr lvl="6" algn="ctr">
              <a:spcBef>
                <a:spcPts val="0"/>
              </a:spcBef>
              <a:spcAft>
                <a:spcPts val="0"/>
              </a:spcAft>
              <a:buSzPts val="7400"/>
              <a:buNone/>
              <a:defRPr sz="7400"/>
            </a:lvl7pPr>
            <a:lvl8pPr lvl="7" algn="ctr">
              <a:spcBef>
                <a:spcPts val="0"/>
              </a:spcBef>
              <a:spcAft>
                <a:spcPts val="0"/>
              </a:spcAft>
              <a:buSzPts val="7400"/>
              <a:buNone/>
              <a:defRPr sz="7400"/>
            </a:lvl8pPr>
            <a:lvl9pPr lvl="8" algn="ctr">
              <a:spcBef>
                <a:spcPts val="0"/>
              </a:spcBef>
              <a:spcAft>
                <a:spcPts val="0"/>
              </a:spcAft>
              <a:buSzPts val="7400"/>
              <a:buNone/>
              <a:defRPr sz="7400"/>
            </a:lvl9pPr>
          </a:lstStyle>
          <a:p/>
        </p:txBody>
      </p:sp>
      <p:sp>
        <p:nvSpPr>
          <p:cNvPr id="38" name="Google Shape;38;p9"/>
          <p:cNvSpPr txBox="1"/>
          <p:nvPr>
            <p:ph idx="1" type="subTitle"/>
          </p:nvPr>
        </p:nvSpPr>
        <p:spPr>
          <a:xfrm>
            <a:off x="439016" y="5826865"/>
            <a:ext cx="6689100" cy="2567400"/>
          </a:xfrm>
          <a:prstGeom prst="rect">
            <a:avLst/>
          </a:prstGeom>
        </p:spPr>
        <p:txBody>
          <a:bodyPr anchorCtr="0" anchor="t" bIns="160850" lIns="160850" spcFirstLastPara="1" rIns="160850" wrap="square" tIns="160850">
            <a:no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p:txBody>
      </p:sp>
      <p:sp>
        <p:nvSpPr>
          <p:cNvPr id="39" name="Google Shape;39;p9"/>
          <p:cNvSpPr txBox="1"/>
          <p:nvPr>
            <p:ph idx="2" type="body"/>
          </p:nvPr>
        </p:nvSpPr>
        <p:spPr>
          <a:xfrm>
            <a:off x="8167677" y="1505164"/>
            <a:ext cx="6344400" cy="7681200"/>
          </a:xfrm>
          <a:prstGeom prst="rect">
            <a:avLst/>
          </a:prstGeom>
        </p:spPr>
        <p:txBody>
          <a:bodyPr anchorCtr="0" anchor="ctr" bIns="160850" lIns="160850" spcFirstLastPara="1" rIns="160850" wrap="square" tIns="160850">
            <a:noAutofit/>
          </a:bodyPr>
          <a:lstStyle>
            <a:lvl1pPr indent="-431800" lvl="0" marL="457200">
              <a:spcBef>
                <a:spcPts val="0"/>
              </a:spcBef>
              <a:spcAft>
                <a:spcPts val="0"/>
              </a:spcAft>
              <a:buSzPts val="3200"/>
              <a:buChar char="●"/>
              <a:defRPr/>
            </a:lvl1pPr>
            <a:lvl2pPr indent="-387350" lvl="1" marL="914400">
              <a:spcBef>
                <a:spcPts val="2800"/>
              </a:spcBef>
              <a:spcAft>
                <a:spcPts val="0"/>
              </a:spcAft>
              <a:buSzPts val="2500"/>
              <a:buChar char="○"/>
              <a:defRPr/>
            </a:lvl2pPr>
            <a:lvl3pPr indent="-387350" lvl="2" marL="1371600">
              <a:spcBef>
                <a:spcPts val="2800"/>
              </a:spcBef>
              <a:spcAft>
                <a:spcPts val="0"/>
              </a:spcAft>
              <a:buSzPts val="2500"/>
              <a:buChar char="■"/>
              <a:defRPr/>
            </a:lvl3pPr>
            <a:lvl4pPr indent="-387350" lvl="3" marL="1828800">
              <a:spcBef>
                <a:spcPts val="2800"/>
              </a:spcBef>
              <a:spcAft>
                <a:spcPts val="0"/>
              </a:spcAft>
              <a:buSzPts val="2500"/>
              <a:buChar char="●"/>
              <a:defRPr/>
            </a:lvl4pPr>
            <a:lvl5pPr indent="-387350" lvl="4" marL="2286000">
              <a:spcBef>
                <a:spcPts val="2800"/>
              </a:spcBef>
              <a:spcAft>
                <a:spcPts val="0"/>
              </a:spcAft>
              <a:buSzPts val="2500"/>
              <a:buChar char="○"/>
              <a:defRPr/>
            </a:lvl5pPr>
            <a:lvl6pPr indent="-387350" lvl="5" marL="2743200">
              <a:spcBef>
                <a:spcPts val="2800"/>
              </a:spcBef>
              <a:spcAft>
                <a:spcPts val="0"/>
              </a:spcAft>
              <a:buSzPts val="2500"/>
              <a:buChar char="■"/>
              <a:defRPr/>
            </a:lvl6pPr>
            <a:lvl7pPr indent="-387350" lvl="6" marL="3200400">
              <a:spcBef>
                <a:spcPts val="2800"/>
              </a:spcBef>
              <a:spcAft>
                <a:spcPts val="0"/>
              </a:spcAft>
              <a:buSzPts val="2500"/>
              <a:buChar char="●"/>
              <a:defRPr/>
            </a:lvl7pPr>
            <a:lvl8pPr indent="-387350" lvl="7" marL="3657600">
              <a:spcBef>
                <a:spcPts val="2800"/>
              </a:spcBef>
              <a:spcAft>
                <a:spcPts val="0"/>
              </a:spcAft>
              <a:buSzPts val="2500"/>
              <a:buChar char="○"/>
              <a:defRPr/>
            </a:lvl8pPr>
            <a:lvl9pPr indent="-387350" lvl="8" marL="4114800">
              <a:spcBef>
                <a:spcPts val="2800"/>
              </a:spcBef>
              <a:spcAft>
                <a:spcPts val="2800"/>
              </a:spcAft>
              <a:buSzPts val="2500"/>
              <a:buChar char="■"/>
              <a:defRPr/>
            </a:lvl9pPr>
          </a:lstStyle>
          <a:p/>
        </p:txBody>
      </p:sp>
      <p:sp>
        <p:nvSpPr>
          <p:cNvPr id="40" name="Google Shape;40;p9"/>
          <p:cNvSpPr txBox="1"/>
          <p:nvPr>
            <p:ph idx="12" type="sldNum"/>
          </p:nvPr>
        </p:nvSpPr>
        <p:spPr>
          <a:xfrm>
            <a:off x="14009576" y="9693616"/>
            <a:ext cx="907500" cy="818100"/>
          </a:xfrm>
          <a:prstGeom prst="rect">
            <a:avLst/>
          </a:prstGeom>
        </p:spPr>
        <p:txBody>
          <a:bodyPr anchorCtr="0" anchor="ctr" bIns="160850" lIns="160850" spcFirstLastPara="1" rIns="160850" wrap="square" tIns="1608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515409" y="8794266"/>
            <a:ext cx="9919200" cy="1257900"/>
          </a:xfrm>
          <a:prstGeom prst="rect">
            <a:avLst/>
          </a:prstGeom>
        </p:spPr>
        <p:txBody>
          <a:bodyPr anchorCtr="0" anchor="ctr" bIns="160850" lIns="160850" spcFirstLastPara="1" rIns="160850" wrap="square" tIns="160850">
            <a:noAutofit/>
          </a:bodyPr>
          <a:lstStyle>
            <a:lvl1pPr indent="-228600" lvl="0" marL="457200">
              <a:lnSpc>
                <a:spcPct val="100000"/>
              </a:lnSpc>
              <a:spcBef>
                <a:spcPts val="0"/>
              </a:spcBef>
              <a:spcAft>
                <a:spcPts val="0"/>
              </a:spcAft>
              <a:buSzPts val="3200"/>
              <a:buNone/>
              <a:defRPr/>
            </a:lvl1pPr>
          </a:lstStyle>
          <a:p/>
        </p:txBody>
      </p:sp>
      <p:sp>
        <p:nvSpPr>
          <p:cNvPr id="43" name="Google Shape;43;p10"/>
          <p:cNvSpPr txBox="1"/>
          <p:nvPr>
            <p:ph idx="12" type="sldNum"/>
          </p:nvPr>
        </p:nvSpPr>
        <p:spPr>
          <a:xfrm>
            <a:off x="14009576" y="9693616"/>
            <a:ext cx="907500" cy="818100"/>
          </a:xfrm>
          <a:prstGeom prst="rect">
            <a:avLst/>
          </a:prstGeom>
        </p:spPr>
        <p:txBody>
          <a:bodyPr anchorCtr="0" anchor="ctr" bIns="160850" lIns="160850" spcFirstLastPara="1" rIns="160850" wrap="square" tIns="1608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515409" y="925091"/>
            <a:ext cx="14089200" cy="1190400"/>
          </a:xfrm>
          <a:prstGeom prst="rect">
            <a:avLst/>
          </a:prstGeom>
          <a:noFill/>
          <a:ln>
            <a:noFill/>
          </a:ln>
        </p:spPr>
        <p:txBody>
          <a:bodyPr anchorCtr="0" anchor="t" bIns="160850" lIns="160850" spcFirstLastPara="1" rIns="160850" wrap="square" tIns="160850">
            <a:noAutofit/>
          </a:bodyPr>
          <a:lstStyle>
            <a:lvl1pPr lvl="0">
              <a:spcBef>
                <a:spcPts val="0"/>
              </a:spcBef>
              <a:spcAft>
                <a:spcPts val="0"/>
              </a:spcAft>
              <a:buClr>
                <a:schemeClr val="dk1"/>
              </a:buClr>
              <a:buSzPts val="4900"/>
              <a:buNone/>
              <a:defRPr sz="4900">
                <a:solidFill>
                  <a:schemeClr val="dk1"/>
                </a:solidFill>
              </a:defRPr>
            </a:lvl1pPr>
            <a:lvl2pPr lvl="1">
              <a:spcBef>
                <a:spcPts val="0"/>
              </a:spcBef>
              <a:spcAft>
                <a:spcPts val="0"/>
              </a:spcAft>
              <a:buClr>
                <a:schemeClr val="dk1"/>
              </a:buClr>
              <a:buSzPts val="4900"/>
              <a:buNone/>
              <a:defRPr sz="4900">
                <a:solidFill>
                  <a:schemeClr val="dk1"/>
                </a:solidFill>
              </a:defRPr>
            </a:lvl2pPr>
            <a:lvl3pPr lvl="2">
              <a:spcBef>
                <a:spcPts val="0"/>
              </a:spcBef>
              <a:spcAft>
                <a:spcPts val="0"/>
              </a:spcAft>
              <a:buClr>
                <a:schemeClr val="dk1"/>
              </a:buClr>
              <a:buSzPts val="4900"/>
              <a:buNone/>
              <a:defRPr sz="4900">
                <a:solidFill>
                  <a:schemeClr val="dk1"/>
                </a:solidFill>
              </a:defRPr>
            </a:lvl3pPr>
            <a:lvl4pPr lvl="3">
              <a:spcBef>
                <a:spcPts val="0"/>
              </a:spcBef>
              <a:spcAft>
                <a:spcPts val="0"/>
              </a:spcAft>
              <a:buClr>
                <a:schemeClr val="dk1"/>
              </a:buClr>
              <a:buSzPts val="4900"/>
              <a:buNone/>
              <a:defRPr sz="4900">
                <a:solidFill>
                  <a:schemeClr val="dk1"/>
                </a:solidFill>
              </a:defRPr>
            </a:lvl4pPr>
            <a:lvl5pPr lvl="4">
              <a:spcBef>
                <a:spcPts val="0"/>
              </a:spcBef>
              <a:spcAft>
                <a:spcPts val="0"/>
              </a:spcAft>
              <a:buClr>
                <a:schemeClr val="dk1"/>
              </a:buClr>
              <a:buSzPts val="4900"/>
              <a:buNone/>
              <a:defRPr sz="4900">
                <a:solidFill>
                  <a:schemeClr val="dk1"/>
                </a:solidFill>
              </a:defRPr>
            </a:lvl5pPr>
            <a:lvl6pPr lvl="5">
              <a:spcBef>
                <a:spcPts val="0"/>
              </a:spcBef>
              <a:spcAft>
                <a:spcPts val="0"/>
              </a:spcAft>
              <a:buClr>
                <a:schemeClr val="dk1"/>
              </a:buClr>
              <a:buSzPts val="4900"/>
              <a:buNone/>
              <a:defRPr sz="4900">
                <a:solidFill>
                  <a:schemeClr val="dk1"/>
                </a:solidFill>
              </a:defRPr>
            </a:lvl6pPr>
            <a:lvl7pPr lvl="6">
              <a:spcBef>
                <a:spcPts val="0"/>
              </a:spcBef>
              <a:spcAft>
                <a:spcPts val="0"/>
              </a:spcAft>
              <a:buClr>
                <a:schemeClr val="dk1"/>
              </a:buClr>
              <a:buSzPts val="4900"/>
              <a:buNone/>
              <a:defRPr sz="4900">
                <a:solidFill>
                  <a:schemeClr val="dk1"/>
                </a:solidFill>
              </a:defRPr>
            </a:lvl7pPr>
            <a:lvl8pPr lvl="7">
              <a:spcBef>
                <a:spcPts val="0"/>
              </a:spcBef>
              <a:spcAft>
                <a:spcPts val="0"/>
              </a:spcAft>
              <a:buClr>
                <a:schemeClr val="dk1"/>
              </a:buClr>
              <a:buSzPts val="4900"/>
              <a:buNone/>
              <a:defRPr sz="4900">
                <a:solidFill>
                  <a:schemeClr val="dk1"/>
                </a:solidFill>
              </a:defRPr>
            </a:lvl8pPr>
            <a:lvl9pPr lvl="8">
              <a:spcBef>
                <a:spcPts val="0"/>
              </a:spcBef>
              <a:spcAft>
                <a:spcPts val="0"/>
              </a:spcAft>
              <a:buClr>
                <a:schemeClr val="dk1"/>
              </a:buClr>
              <a:buSzPts val="4900"/>
              <a:buNone/>
              <a:defRPr sz="4900">
                <a:solidFill>
                  <a:schemeClr val="dk1"/>
                </a:solidFill>
              </a:defRPr>
            </a:lvl9pPr>
          </a:lstStyle>
          <a:p/>
        </p:txBody>
      </p:sp>
      <p:sp>
        <p:nvSpPr>
          <p:cNvPr id="7" name="Google Shape;7;p1"/>
          <p:cNvSpPr txBox="1"/>
          <p:nvPr>
            <p:ph idx="1" type="body"/>
          </p:nvPr>
        </p:nvSpPr>
        <p:spPr>
          <a:xfrm>
            <a:off x="515409" y="2395696"/>
            <a:ext cx="14089200" cy="7101900"/>
          </a:xfrm>
          <a:prstGeom prst="rect">
            <a:avLst/>
          </a:prstGeom>
          <a:noFill/>
          <a:ln>
            <a:noFill/>
          </a:ln>
        </p:spPr>
        <p:txBody>
          <a:bodyPr anchorCtr="0" anchor="t" bIns="160850" lIns="160850" spcFirstLastPara="1" rIns="160850" wrap="square" tIns="160850">
            <a:noAutofit/>
          </a:bodyPr>
          <a:lstStyle>
            <a:lvl1pPr indent="-431800" lvl="0" marL="457200">
              <a:lnSpc>
                <a:spcPct val="115000"/>
              </a:lnSpc>
              <a:spcBef>
                <a:spcPts val="0"/>
              </a:spcBef>
              <a:spcAft>
                <a:spcPts val="0"/>
              </a:spcAft>
              <a:buClr>
                <a:schemeClr val="dk2"/>
              </a:buClr>
              <a:buSzPts val="3200"/>
              <a:buChar char="●"/>
              <a:defRPr sz="3200">
                <a:solidFill>
                  <a:schemeClr val="dk2"/>
                </a:solidFill>
              </a:defRPr>
            </a:lvl1pPr>
            <a:lvl2pPr indent="-387350" lvl="1" marL="914400">
              <a:lnSpc>
                <a:spcPct val="115000"/>
              </a:lnSpc>
              <a:spcBef>
                <a:spcPts val="2800"/>
              </a:spcBef>
              <a:spcAft>
                <a:spcPts val="0"/>
              </a:spcAft>
              <a:buClr>
                <a:schemeClr val="dk2"/>
              </a:buClr>
              <a:buSzPts val="2500"/>
              <a:buChar char="○"/>
              <a:defRPr sz="2500">
                <a:solidFill>
                  <a:schemeClr val="dk2"/>
                </a:solidFill>
              </a:defRPr>
            </a:lvl2pPr>
            <a:lvl3pPr indent="-387350" lvl="2" marL="1371600">
              <a:lnSpc>
                <a:spcPct val="115000"/>
              </a:lnSpc>
              <a:spcBef>
                <a:spcPts val="2800"/>
              </a:spcBef>
              <a:spcAft>
                <a:spcPts val="0"/>
              </a:spcAft>
              <a:buClr>
                <a:schemeClr val="dk2"/>
              </a:buClr>
              <a:buSzPts val="2500"/>
              <a:buChar char="■"/>
              <a:defRPr sz="2500">
                <a:solidFill>
                  <a:schemeClr val="dk2"/>
                </a:solidFill>
              </a:defRPr>
            </a:lvl3pPr>
            <a:lvl4pPr indent="-387350" lvl="3" marL="1828800">
              <a:lnSpc>
                <a:spcPct val="115000"/>
              </a:lnSpc>
              <a:spcBef>
                <a:spcPts val="2800"/>
              </a:spcBef>
              <a:spcAft>
                <a:spcPts val="0"/>
              </a:spcAft>
              <a:buClr>
                <a:schemeClr val="dk2"/>
              </a:buClr>
              <a:buSzPts val="2500"/>
              <a:buChar char="●"/>
              <a:defRPr sz="2500">
                <a:solidFill>
                  <a:schemeClr val="dk2"/>
                </a:solidFill>
              </a:defRPr>
            </a:lvl4pPr>
            <a:lvl5pPr indent="-387350" lvl="4" marL="2286000">
              <a:lnSpc>
                <a:spcPct val="115000"/>
              </a:lnSpc>
              <a:spcBef>
                <a:spcPts val="2800"/>
              </a:spcBef>
              <a:spcAft>
                <a:spcPts val="0"/>
              </a:spcAft>
              <a:buClr>
                <a:schemeClr val="dk2"/>
              </a:buClr>
              <a:buSzPts val="2500"/>
              <a:buChar char="○"/>
              <a:defRPr sz="2500">
                <a:solidFill>
                  <a:schemeClr val="dk2"/>
                </a:solidFill>
              </a:defRPr>
            </a:lvl5pPr>
            <a:lvl6pPr indent="-387350" lvl="5" marL="2743200">
              <a:lnSpc>
                <a:spcPct val="115000"/>
              </a:lnSpc>
              <a:spcBef>
                <a:spcPts val="2800"/>
              </a:spcBef>
              <a:spcAft>
                <a:spcPts val="0"/>
              </a:spcAft>
              <a:buClr>
                <a:schemeClr val="dk2"/>
              </a:buClr>
              <a:buSzPts val="2500"/>
              <a:buChar char="■"/>
              <a:defRPr sz="2500">
                <a:solidFill>
                  <a:schemeClr val="dk2"/>
                </a:solidFill>
              </a:defRPr>
            </a:lvl6pPr>
            <a:lvl7pPr indent="-387350" lvl="6" marL="3200400">
              <a:lnSpc>
                <a:spcPct val="115000"/>
              </a:lnSpc>
              <a:spcBef>
                <a:spcPts val="2800"/>
              </a:spcBef>
              <a:spcAft>
                <a:spcPts val="0"/>
              </a:spcAft>
              <a:buClr>
                <a:schemeClr val="dk2"/>
              </a:buClr>
              <a:buSzPts val="2500"/>
              <a:buChar char="●"/>
              <a:defRPr sz="2500">
                <a:solidFill>
                  <a:schemeClr val="dk2"/>
                </a:solidFill>
              </a:defRPr>
            </a:lvl7pPr>
            <a:lvl8pPr indent="-387350" lvl="7" marL="3657600">
              <a:lnSpc>
                <a:spcPct val="115000"/>
              </a:lnSpc>
              <a:spcBef>
                <a:spcPts val="2800"/>
              </a:spcBef>
              <a:spcAft>
                <a:spcPts val="0"/>
              </a:spcAft>
              <a:buClr>
                <a:schemeClr val="dk2"/>
              </a:buClr>
              <a:buSzPts val="2500"/>
              <a:buChar char="○"/>
              <a:defRPr sz="2500">
                <a:solidFill>
                  <a:schemeClr val="dk2"/>
                </a:solidFill>
              </a:defRPr>
            </a:lvl8pPr>
            <a:lvl9pPr indent="-387350" lvl="8" marL="4114800">
              <a:lnSpc>
                <a:spcPct val="115000"/>
              </a:lnSpc>
              <a:spcBef>
                <a:spcPts val="2800"/>
              </a:spcBef>
              <a:spcAft>
                <a:spcPts val="2800"/>
              </a:spcAft>
              <a:buClr>
                <a:schemeClr val="dk2"/>
              </a:buClr>
              <a:buSzPts val="2500"/>
              <a:buChar char="■"/>
              <a:defRPr sz="2500">
                <a:solidFill>
                  <a:schemeClr val="dk2"/>
                </a:solidFill>
              </a:defRPr>
            </a:lvl9pPr>
          </a:lstStyle>
          <a:p/>
        </p:txBody>
      </p:sp>
      <p:sp>
        <p:nvSpPr>
          <p:cNvPr id="8" name="Google Shape;8;p1"/>
          <p:cNvSpPr txBox="1"/>
          <p:nvPr>
            <p:ph idx="12" type="sldNum"/>
          </p:nvPr>
        </p:nvSpPr>
        <p:spPr>
          <a:xfrm>
            <a:off x="14009576" y="9693616"/>
            <a:ext cx="907500" cy="818100"/>
          </a:xfrm>
          <a:prstGeom prst="rect">
            <a:avLst/>
          </a:prstGeom>
          <a:noFill/>
          <a:ln>
            <a:noFill/>
          </a:ln>
        </p:spPr>
        <p:txBody>
          <a:bodyPr anchorCtr="0" anchor="ctr" bIns="160850" lIns="160850" spcFirstLastPara="1" rIns="160850" wrap="square" tIns="160850">
            <a:noAutofit/>
          </a:bodyPr>
          <a:lstStyle>
            <a:lvl1pPr lvl="0" algn="r">
              <a:buNone/>
              <a:defRPr sz="1800">
                <a:solidFill>
                  <a:schemeClr val="dk2"/>
                </a:solidFill>
              </a:defRPr>
            </a:lvl1pPr>
            <a:lvl2pPr lvl="1" algn="r">
              <a:buNone/>
              <a:defRPr sz="1800">
                <a:solidFill>
                  <a:schemeClr val="dk2"/>
                </a:solidFill>
              </a:defRPr>
            </a:lvl2pPr>
            <a:lvl3pPr lvl="2" algn="r">
              <a:buNone/>
              <a:defRPr sz="1800">
                <a:solidFill>
                  <a:schemeClr val="dk2"/>
                </a:solidFill>
              </a:defRPr>
            </a:lvl3pPr>
            <a:lvl4pPr lvl="3" algn="r">
              <a:buNone/>
              <a:defRPr sz="1800">
                <a:solidFill>
                  <a:schemeClr val="dk2"/>
                </a:solidFill>
              </a:defRPr>
            </a:lvl4pPr>
            <a:lvl5pPr lvl="4" algn="r">
              <a:buNone/>
              <a:defRPr sz="1800">
                <a:solidFill>
                  <a:schemeClr val="dk2"/>
                </a:solidFill>
              </a:defRPr>
            </a:lvl5pPr>
            <a:lvl6pPr lvl="5" algn="r">
              <a:buNone/>
              <a:defRPr sz="1800">
                <a:solidFill>
                  <a:schemeClr val="dk2"/>
                </a:solidFill>
              </a:defRPr>
            </a:lvl6pPr>
            <a:lvl7pPr lvl="6" algn="r">
              <a:buNone/>
              <a:defRPr sz="1800">
                <a:solidFill>
                  <a:schemeClr val="dk2"/>
                </a:solidFill>
              </a:defRPr>
            </a:lvl7pPr>
            <a:lvl8pPr lvl="7" algn="r">
              <a:buNone/>
              <a:defRPr sz="1800">
                <a:solidFill>
                  <a:schemeClr val="dk2"/>
                </a:solidFill>
              </a:defRPr>
            </a:lvl8pPr>
            <a:lvl9pPr lvl="8" algn="r">
              <a:buNone/>
              <a:defRPr sz="18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jpg"/><Relationship Id="rId6" Type="http://schemas.openxmlformats.org/officeDocument/2006/relationships/image" Target="../media/image6.jpg"/><Relationship Id="rId7" Type="http://schemas.openxmlformats.org/officeDocument/2006/relationships/image" Target="../media/image5.jpg"/><Relationship Id="rId8"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graphicFrame>
        <p:nvGraphicFramePr>
          <p:cNvPr id="54" name="Google Shape;54;p13"/>
          <p:cNvGraphicFramePr/>
          <p:nvPr/>
        </p:nvGraphicFramePr>
        <p:xfrm>
          <a:off x="288502" y="196337"/>
          <a:ext cx="3000000" cy="3000000"/>
        </p:xfrm>
        <a:graphic>
          <a:graphicData uri="http://schemas.openxmlformats.org/drawingml/2006/table">
            <a:tbl>
              <a:tblPr>
                <a:noFill/>
                <a:tableStyleId>{D14706C2-2734-453D-8DDF-FF74AB35FB42}</a:tableStyleId>
              </a:tblPr>
              <a:tblGrid>
                <a:gridCol w="4549475"/>
                <a:gridCol w="4215800"/>
                <a:gridCol w="4215800"/>
              </a:tblGrid>
              <a:tr h="544200">
                <a:tc gridSpan="3">
                  <a:txBody>
                    <a:bodyPr/>
                    <a:lstStyle/>
                    <a:p>
                      <a:pPr indent="0" lvl="0" marL="0" rtl="0" algn="ctr">
                        <a:spcBef>
                          <a:spcPts val="0"/>
                        </a:spcBef>
                        <a:spcAft>
                          <a:spcPts val="0"/>
                        </a:spcAft>
                        <a:buNone/>
                      </a:pPr>
                      <a:r>
                        <a:rPr b="1" lang="en" sz="1200"/>
                        <a:t>Elworth CE Primary School - Science</a:t>
                      </a:r>
                      <a:endParaRPr b="1" sz="1200"/>
                    </a:p>
                  </a:txBody>
                  <a:tcPr marT="190050" marB="190050" marR="151175" marL="151175" anchor="ctr">
                    <a:solidFill>
                      <a:srgbClr val="CFE2F3"/>
                    </a:solidFill>
                  </a:tcPr>
                </a:tc>
                <a:tc hMerge="1"/>
                <a:tc hMerge="1"/>
              </a:tr>
              <a:tr h="229725">
                <a:tc>
                  <a:txBody>
                    <a:bodyPr/>
                    <a:lstStyle/>
                    <a:p>
                      <a:pPr indent="0" lvl="0" marL="0" rtl="0" algn="l">
                        <a:spcBef>
                          <a:spcPts val="0"/>
                        </a:spcBef>
                        <a:spcAft>
                          <a:spcPts val="0"/>
                        </a:spcAft>
                        <a:buNone/>
                      </a:pPr>
                      <a:r>
                        <a:rPr b="1" lang="en" sz="1000"/>
                        <a:t>Year: Two</a:t>
                      </a:r>
                      <a:endParaRPr b="1" sz="1000"/>
                    </a:p>
                  </a:txBody>
                  <a:tcPr marT="190050" marB="190050" marR="151175" marL="151175"/>
                </a:tc>
                <a:tc>
                  <a:txBody>
                    <a:bodyPr/>
                    <a:lstStyle/>
                    <a:p>
                      <a:pPr indent="0" lvl="0" marL="0" rtl="0" algn="l">
                        <a:spcBef>
                          <a:spcPts val="0"/>
                        </a:spcBef>
                        <a:spcAft>
                          <a:spcPts val="0"/>
                        </a:spcAft>
                        <a:buNone/>
                      </a:pPr>
                      <a:r>
                        <a:rPr b="1" lang="en" sz="1000"/>
                        <a:t>Topic: Living things and their habitats</a:t>
                      </a:r>
                      <a:endParaRPr b="1" sz="1000"/>
                    </a:p>
                  </a:txBody>
                  <a:tcPr marT="190050" marB="190050" marR="151175" marL="151175"/>
                </a:tc>
                <a:tc>
                  <a:txBody>
                    <a:bodyPr/>
                    <a:lstStyle/>
                    <a:p>
                      <a:pPr indent="0" lvl="0" marL="0" rtl="0" algn="l">
                        <a:spcBef>
                          <a:spcPts val="0"/>
                        </a:spcBef>
                        <a:spcAft>
                          <a:spcPts val="0"/>
                        </a:spcAft>
                        <a:buNone/>
                      </a:pPr>
                      <a:r>
                        <a:rPr b="1" lang="en" sz="1000"/>
                        <a:t>Strand: Biology</a:t>
                      </a:r>
                      <a:endParaRPr b="1" sz="1000"/>
                    </a:p>
                  </a:txBody>
                  <a:tcPr marT="190050" marB="190050" marR="151175" marL="151175"/>
                </a:tc>
              </a:tr>
            </a:tbl>
          </a:graphicData>
        </a:graphic>
      </p:graphicFrame>
      <p:graphicFrame>
        <p:nvGraphicFramePr>
          <p:cNvPr id="55" name="Google Shape;55;p13"/>
          <p:cNvGraphicFramePr/>
          <p:nvPr/>
        </p:nvGraphicFramePr>
        <p:xfrm>
          <a:off x="11679000" y="1407803"/>
          <a:ext cx="3000000" cy="3000000"/>
        </p:xfrm>
        <a:graphic>
          <a:graphicData uri="http://schemas.openxmlformats.org/drawingml/2006/table">
            <a:tbl>
              <a:tblPr>
                <a:noFill/>
                <a:tableStyleId>{D14706C2-2734-453D-8DDF-FF74AB35FB42}</a:tableStyleId>
              </a:tblPr>
              <a:tblGrid>
                <a:gridCol w="1083175"/>
                <a:gridCol w="2203275"/>
              </a:tblGrid>
              <a:tr h="545775">
                <a:tc gridSpan="2">
                  <a:txBody>
                    <a:bodyPr/>
                    <a:lstStyle/>
                    <a:p>
                      <a:pPr indent="0" lvl="0" marL="0" rtl="0" algn="ctr">
                        <a:spcBef>
                          <a:spcPts val="0"/>
                        </a:spcBef>
                        <a:spcAft>
                          <a:spcPts val="0"/>
                        </a:spcAft>
                        <a:buNone/>
                      </a:pPr>
                      <a:r>
                        <a:rPr b="1" lang="en" sz="1000">
                          <a:latin typeface="Calibri"/>
                          <a:ea typeface="Calibri"/>
                          <a:cs typeface="Calibri"/>
                          <a:sym typeface="Calibri"/>
                        </a:rPr>
                        <a:t>Vocabulary</a:t>
                      </a:r>
                      <a:endParaRPr b="1" sz="1000">
                        <a:latin typeface="Calibri"/>
                        <a:ea typeface="Calibri"/>
                        <a:cs typeface="Calibri"/>
                        <a:sym typeface="Calibri"/>
                      </a:endParaRPr>
                    </a:p>
                  </a:txBody>
                  <a:tcPr marT="190050" marB="190050" marR="151175" marL="151175" anchor="ctr">
                    <a:solidFill>
                      <a:srgbClr val="CFE2F3"/>
                    </a:solidFill>
                  </a:tcPr>
                </a:tc>
                <a:tc hMerge="1"/>
              </a:tr>
              <a:tr h="770400">
                <a:tc>
                  <a:txBody>
                    <a:bodyPr/>
                    <a:lstStyle/>
                    <a:p>
                      <a:pPr indent="0" lvl="0" marL="0" rtl="0" algn="l">
                        <a:spcBef>
                          <a:spcPts val="0"/>
                        </a:spcBef>
                        <a:spcAft>
                          <a:spcPts val="0"/>
                        </a:spcAft>
                        <a:buNone/>
                      </a:pPr>
                      <a:r>
                        <a:rPr lang="en" sz="1000">
                          <a:latin typeface="Calibri"/>
                          <a:ea typeface="Calibri"/>
                          <a:cs typeface="Calibri"/>
                          <a:sym typeface="Calibri"/>
                        </a:rPr>
                        <a:t>Life processes</a:t>
                      </a:r>
                      <a:endParaRPr sz="1000">
                        <a:latin typeface="Calibri"/>
                        <a:ea typeface="Calibri"/>
                        <a:cs typeface="Calibri"/>
                        <a:sym typeface="Calibri"/>
                      </a:endParaRPr>
                    </a:p>
                  </a:txBody>
                  <a:tcPr marT="190050" marB="190050" marR="151175" marL="151175"/>
                </a:tc>
                <a:tc>
                  <a:txBody>
                    <a:bodyPr/>
                    <a:lstStyle/>
                    <a:p>
                      <a:pPr indent="0" lvl="0" marL="0" rtl="0" algn="l">
                        <a:spcBef>
                          <a:spcPts val="0"/>
                        </a:spcBef>
                        <a:spcAft>
                          <a:spcPts val="0"/>
                        </a:spcAft>
                        <a:buClr>
                          <a:schemeClr val="dk1"/>
                        </a:buClr>
                        <a:buSzPts val="1100"/>
                        <a:buFont typeface="Arial"/>
                        <a:buNone/>
                      </a:pPr>
                      <a:r>
                        <a:rPr lang="en" sz="1000">
                          <a:latin typeface="Calibri"/>
                          <a:ea typeface="Calibri"/>
                          <a:cs typeface="Calibri"/>
                          <a:sym typeface="Calibri"/>
                        </a:rPr>
                        <a:t>These are the things that all living things do. They move, breathe, sense, grow, make babies, get rid of waste and get their energy from food.</a:t>
                      </a:r>
                      <a:endParaRPr sz="1000">
                        <a:latin typeface="Calibri"/>
                        <a:ea typeface="Calibri"/>
                        <a:cs typeface="Calibri"/>
                        <a:sym typeface="Calibri"/>
                      </a:endParaRPr>
                    </a:p>
                    <a:p>
                      <a:pPr indent="0" lvl="0" marL="0" rtl="0" algn="l">
                        <a:spcBef>
                          <a:spcPts val="0"/>
                        </a:spcBef>
                        <a:spcAft>
                          <a:spcPts val="0"/>
                        </a:spcAft>
                        <a:buNone/>
                      </a:pPr>
                      <a:r>
                        <a:t/>
                      </a:r>
                      <a:endParaRPr sz="1000">
                        <a:latin typeface="Calibri"/>
                        <a:ea typeface="Calibri"/>
                        <a:cs typeface="Calibri"/>
                        <a:sym typeface="Calibri"/>
                      </a:endParaRPr>
                    </a:p>
                  </a:txBody>
                  <a:tcPr marT="190050" marB="190050" marR="151175" marL="151175"/>
                </a:tc>
              </a:tr>
              <a:tr h="770400">
                <a:tc>
                  <a:txBody>
                    <a:bodyPr/>
                    <a:lstStyle/>
                    <a:p>
                      <a:pPr indent="0" lvl="0" marL="0" rtl="0" algn="l">
                        <a:spcBef>
                          <a:spcPts val="0"/>
                        </a:spcBef>
                        <a:spcAft>
                          <a:spcPts val="0"/>
                        </a:spcAft>
                        <a:buNone/>
                      </a:pPr>
                      <a:r>
                        <a:rPr lang="en" sz="1000">
                          <a:latin typeface="Calibri"/>
                          <a:ea typeface="Calibri"/>
                          <a:cs typeface="Calibri"/>
                          <a:sym typeface="Calibri"/>
                        </a:rPr>
                        <a:t>Living</a:t>
                      </a:r>
                      <a:endParaRPr sz="1000">
                        <a:latin typeface="Calibri"/>
                        <a:ea typeface="Calibri"/>
                        <a:cs typeface="Calibri"/>
                        <a:sym typeface="Calibri"/>
                      </a:endParaRPr>
                    </a:p>
                  </a:txBody>
                  <a:tcPr marT="190050" marB="190050" marR="151175" marL="151175"/>
                </a:tc>
                <a:tc>
                  <a:txBody>
                    <a:bodyPr/>
                    <a:lstStyle/>
                    <a:p>
                      <a:pPr indent="0" lvl="0" marL="0" rtl="0" algn="l">
                        <a:spcBef>
                          <a:spcPts val="0"/>
                        </a:spcBef>
                        <a:spcAft>
                          <a:spcPts val="0"/>
                        </a:spcAft>
                        <a:buClr>
                          <a:schemeClr val="dk1"/>
                        </a:buClr>
                        <a:buSzPts val="1100"/>
                        <a:buFont typeface="Arial"/>
                        <a:buNone/>
                      </a:pPr>
                      <a:r>
                        <a:rPr lang="en" sz="1000">
                          <a:latin typeface="Calibri"/>
                          <a:ea typeface="Calibri"/>
                          <a:cs typeface="Calibri"/>
                          <a:sym typeface="Calibri"/>
                        </a:rPr>
                        <a:t>Things that are living have all the life</a:t>
                      </a:r>
                      <a:endParaRPr sz="10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1000">
                          <a:latin typeface="Calibri"/>
                          <a:ea typeface="Calibri"/>
                          <a:cs typeface="Calibri"/>
                          <a:sym typeface="Calibri"/>
                        </a:rPr>
                        <a:t>processes.</a:t>
                      </a:r>
                      <a:endParaRPr sz="1000">
                        <a:latin typeface="Calibri"/>
                        <a:ea typeface="Calibri"/>
                        <a:cs typeface="Calibri"/>
                        <a:sym typeface="Calibri"/>
                      </a:endParaRPr>
                    </a:p>
                    <a:p>
                      <a:pPr indent="0" lvl="0" marL="0" rtl="0" algn="l">
                        <a:spcBef>
                          <a:spcPts val="0"/>
                        </a:spcBef>
                        <a:spcAft>
                          <a:spcPts val="0"/>
                        </a:spcAft>
                        <a:buNone/>
                      </a:pPr>
                      <a:r>
                        <a:t/>
                      </a:r>
                      <a:endParaRPr sz="1000">
                        <a:latin typeface="Calibri"/>
                        <a:ea typeface="Calibri"/>
                        <a:cs typeface="Calibri"/>
                        <a:sym typeface="Calibri"/>
                      </a:endParaRPr>
                    </a:p>
                  </a:txBody>
                  <a:tcPr marT="190050" marB="190050" marR="151175" marL="151175"/>
                </a:tc>
              </a:tr>
              <a:tr h="770400">
                <a:tc>
                  <a:txBody>
                    <a:bodyPr/>
                    <a:lstStyle/>
                    <a:p>
                      <a:pPr indent="0" lvl="0" marL="0" rtl="0" algn="l">
                        <a:spcBef>
                          <a:spcPts val="0"/>
                        </a:spcBef>
                        <a:spcAft>
                          <a:spcPts val="0"/>
                        </a:spcAft>
                        <a:buNone/>
                      </a:pPr>
                      <a:r>
                        <a:rPr lang="en" sz="1000">
                          <a:latin typeface="Calibri"/>
                          <a:ea typeface="Calibri"/>
                          <a:cs typeface="Calibri"/>
                          <a:sym typeface="Calibri"/>
                        </a:rPr>
                        <a:t>Dead</a:t>
                      </a:r>
                      <a:endParaRPr sz="1000">
                        <a:latin typeface="Calibri"/>
                        <a:ea typeface="Calibri"/>
                        <a:cs typeface="Calibri"/>
                        <a:sym typeface="Calibri"/>
                      </a:endParaRPr>
                    </a:p>
                  </a:txBody>
                  <a:tcPr marT="190050" marB="190050" marR="151175" marL="151175"/>
                </a:tc>
                <a:tc>
                  <a:txBody>
                    <a:bodyPr/>
                    <a:lstStyle/>
                    <a:p>
                      <a:pPr indent="0" lvl="0" marL="0" rtl="0" algn="l">
                        <a:spcBef>
                          <a:spcPts val="0"/>
                        </a:spcBef>
                        <a:spcAft>
                          <a:spcPts val="0"/>
                        </a:spcAft>
                        <a:buClr>
                          <a:schemeClr val="dk1"/>
                        </a:buClr>
                        <a:buSzPts val="1100"/>
                        <a:buFont typeface="Arial"/>
                        <a:buNone/>
                      </a:pPr>
                      <a:r>
                        <a:rPr lang="en" sz="1000">
                          <a:latin typeface="Calibri"/>
                          <a:ea typeface="Calibri"/>
                          <a:cs typeface="Calibri"/>
                          <a:sym typeface="Calibri"/>
                        </a:rPr>
                        <a:t>Things that are dead were once living. They did have all the life processes but don’t now.</a:t>
                      </a:r>
                      <a:endParaRPr sz="1000">
                        <a:latin typeface="Calibri"/>
                        <a:ea typeface="Calibri"/>
                        <a:cs typeface="Calibri"/>
                        <a:sym typeface="Calibri"/>
                      </a:endParaRPr>
                    </a:p>
                    <a:p>
                      <a:pPr indent="0" lvl="0" marL="0" rtl="0" algn="l">
                        <a:spcBef>
                          <a:spcPts val="0"/>
                        </a:spcBef>
                        <a:spcAft>
                          <a:spcPts val="0"/>
                        </a:spcAft>
                        <a:buNone/>
                      </a:pPr>
                      <a:r>
                        <a:t/>
                      </a:r>
                      <a:endParaRPr sz="1000">
                        <a:latin typeface="Calibri"/>
                        <a:ea typeface="Calibri"/>
                        <a:cs typeface="Calibri"/>
                        <a:sym typeface="Calibri"/>
                      </a:endParaRPr>
                    </a:p>
                  </a:txBody>
                  <a:tcPr marT="190050" marB="190050" marR="151175" marL="151175"/>
                </a:tc>
              </a:tr>
              <a:tr h="770400">
                <a:tc>
                  <a:txBody>
                    <a:bodyPr/>
                    <a:lstStyle/>
                    <a:p>
                      <a:pPr indent="0" lvl="0" marL="0" rtl="0" algn="l">
                        <a:spcBef>
                          <a:spcPts val="0"/>
                        </a:spcBef>
                        <a:spcAft>
                          <a:spcPts val="0"/>
                        </a:spcAft>
                        <a:buNone/>
                      </a:pPr>
                      <a:r>
                        <a:rPr lang="en" sz="1000">
                          <a:latin typeface="Calibri"/>
                          <a:ea typeface="Calibri"/>
                          <a:cs typeface="Calibri"/>
                          <a:sym typeface="Calibri"/>
                        </a:rPr>
                        <a:t>Never living</a:t>
                      </a:r>
                      <a:endParaRPr sz="1000">
                        <a:latin typeface="Calibri"/>
                        <a:ea typeface="Calibri"/>
                        <a:cs typeface="Calibri"/>
                        <a:sym typeface="Calibri"/>
                      </a:endParaRPr>
                    </a:p>
                  </a:txBody>
                  <a:tcPr marT="190050" marB="190050" marR="151175" marL="151175"/>
                </a:tc>
                <a:tc>
                  <a:txBody>
                    <a:bodyPr/>
                    <a:lstStyle/>
                    <a:p>
                      <a:pPr indent="0" lvl="0" marL="0" rtl="0" algn="l">
                        <a:spcBef>
                          <a:spcPts val="0"/>
                        </a:spcBef>
                        <a:spcAft>
                          <a:spcPts val="0"/>
                        </a:spcAft>
                        <a:buNone/>
                      </a:pPr>
                      <a:r>
                        <a:rPr lang="en" sz="1000">
                          <a:latin typeface="Calibri"/>
                          <a:ea typeface="Calibri"/>
                          <a:cs typeface="Calibri"/>
                          <a:sym typeface="Calibri"/>
                        </a:rPr>
                        <a:t>Things made out of metal, plastic or rock were never living. They never had the life processes.</a:t>
                      </a:r>
                      <a:endParaRPr sz="1000">
                        <a:latin typeface="Calibri"/>
                        <a:ea typeface="Calibri"/>
                        <a:cs typeface="Calibri"/>
                        <a:sym typeface="Calibri"/>
                      </a:endParaRPr>
                    </a:p>
                    <a:p>
                      <a:pPr indent="0" lvl="0" marL="0" rtl="0" algn="l">
                        <a:spcBef>
                          <a:spcPts val="0"/>
                        </a:spcBef>
                        <a:spcAft>
                          <a:spcPts val="0"/>
                        </a:spcAft>
                        <a:buNone/>
                      </a:pPr>
                      <a:r>
                        <a:t/>
                      </a:r>
                      <a:endParaRPr sz="1000">
                        <a:latin typeface="Calibri"/>
                        <a:ea typeface="Calibri"/>
                        <a:cs typeface="Calibri"/>
                        <a:sym typeface="Calibri"/>
                      </a:endParaRPr>
                    </a:p>
                  </a:txBody>
                  <a:tcPr marT="190050" marB="190050" marR="151175" marL="151175"/>
                </a:tc>
              </a:tr>
              <a:tr h="770400">
                <a:tc>
                  <a:txBody>
                    <a:bodyPr/>
                    <a:lstStyle/>
                    <a:p>
                      <a:pPr indent="0" lvl="0" marL="0" rtl="0" algn="l">
                        <a:spcBef>
                          <a:spcPts val="0"/>
                        </a:spcBef>
                        <a:spcAft>
                          <a:spcPts val="0"/>
                        </a:spcAft>
                        <a:buNone/>
                      </a:pPr>
                      <a:r>
                        <a:rPr lang="en" sz="1000">
                          <a:latin typeface="Calibri"/>
                          <a:ea typeface="Calibri"/>
                          <a:cs typeface="Calibri"/>
                          <a:sym typeface="Calibri"/>
                        </a:rPr>
                        <a:t>Habitat</a:t>
                      </a:r>
                      <a:endParaRPr sz="1000">
                        <a:latin typeface="Calibri"/>
                        <a:ea typeface="Calibri"/>
                        <a:cs typeface="Calibri"/>
                        <a:sym typeface="Calibri"/>
                      </a:endParaRPr>
                    </a:p>
                  </a:txBody>
                  <a:tcPr marT="190050" marB="190050" marR="151175" marL="151175"/>
                </a:tc>
                <a:tc>
                  <a:txBody>
                    <a:bodyPr/>
                    <a:lstStyle/>
                    <a:p>
                      <a:pPr indent="0" lvl="0" marL="0" rtl="0" algn="l">
                        <a:spcBef>
                          <a:spcPts val="0"/>
                        </a:spcBef>
                        <a:spcAft>
                          <a:spcPts val="0"/>
                        </a:spcAft>
                        <a:buNone/>
                      </a:pPr>
                      <a:r>
                        <a:rPr lang="en" sz="1000">
                          <a:latin typeface="Calibri"/>
                          <a:ea typeface="Calibri"/>
                          <a:cs typeface="Calibri"/>
                          <a:sym typeface="Calibri"/>
                        </a:rPr>
                        <a:t>A natural environment or home of a variety of plants and animals.</a:t>
                      </a:r>
                      <a:endParaRPr sz="1000">
                        <a:latin typeface="Calibri"/>
                        <a:ea typeface="Calibri"/>
                        <a:cs typeface="Calibri"/>
                        <a:sym typeface="Calibri"/>
                      </a:endParaRPr>
                    </a:p>
                  </a:txBody>
                  <a:tcPr marT="190050" marB="190050" marR="151175" marL="151175"/>
                </a:tc>
              </a:tr>
              <a:tr h="770400">
                <a:tc>
                  <a:txBody>
                    <a:bodyPr/>
                    <a:lstStyle/>
                    <a:p>
                      <a:pPr indent="0" lvl="0" marL="0" rtl="0" algn="l">
                        <a:spcBef>
                          <a:spcPts val="0"/>
                        </a:spcBef>
                        <a:spcAft>
                          <a:spcPts val="0"/>
                        </a:spcAft>
                        <a:buNone/>
                      </a:pPr>
                      <a:r>
                        <a:rPr lang="en" sz="1000">
                          <a:latin typeface="Calibri"/>
                          <a:ea typeface="Calibri"/>
                          <a:cs typeface="Calibri"/>
                          <a:sym typeface="Calibri"/>
                        </a:rPr>
                        <a:t>Food chain</a:t>
                      </a:r>
                      <a:endParaRPr sz="1000">
                        <a:latin typeface="Calibri"/>
                        <a:ea typeface="Calibri"/>
                        <a:cs typeface="Calibri"/>
                        <a:sym typeface="Calibri"/>
                      </a:endParaRPr>
                    </a:p>
                  </a:txBody>
                  <a:tcPr marT="190050" marB="190050" marR="151175" marL="151175"/>
                </a:tc>
                <a:tc>
                  <a:txBody>
                    <a:bodyPr/>
                    <a:lstStyle/>
                    <a:p>
                      <a:pPr indent="0" lvl="0" marL="0" rtl="0" algn="l">
                        <a:spcBef>
                          <a:spcPts val="0"/>
                        </a:spcBef>
                        <a:spcAft>
                          <a:spcPts val="0"/>
                        </a:spcAft>
                        <a:buNone/>
                      </a:pPr>
                      <a:r>
                        <a:rPr lang="en" sz="1000">
                          <a:latin typeface="Calibri"/>
                          <a:ea typeface="Calibri"/>
                          <a:cs typeface="Calibri"/>
                          <a:sym typeface="Calibri"/>
                        </a:rPr>
                        <a:t>A food chain shows how each animal gets its food. Food chains are one of the ways that living things depend on each other to stay alive.</a:t>
                      </a:r>
                      <a:endParaRPr sz="1000">
                        <a:latin typeface="Calibri"/>
                        <a:ea typeface="Calibri"/>
                        <a:cs typeface="Calibri"/>
                        <a:sym typeface="Calibri"/>
                      </a:endParaRPr>
                    </a:p>
                  </a:txBody>
                  <a:tcPr marT="190050" marB="190050" marR="151175" marL="151175"/>
                </a:tc>
              </a:tr>
              <a:tr h="770400">
                <a:tc>
                  <a:txBody>
                    <a:bodyPr/>
                    <a:lstStyle/>
                    <a:p>
                      <a:pPr indent="0" lvl="0" marL="0" rtl="0" algn="l">
                        <a:spcBef>
                          <a:spcPts val="0"/>
                        </a:spcBef>
                        <a:spcAft>
                          <a:spcPts val="0"/>
                        </a:spcAft>
                        <a:buNone/>
                      </a:pPr>
                      <a:r>
                        <a:rPr lang="en" sz="1000">
                          <a:latin typeface="Calibri"/>
                          <a:ea typeface="Calibri"/>
                          <a:cs typeface="Calibri"/>
                          <a:sym typeface="Calibri"/>
                        </a:rPr>
                        <a:t>Food sources</a:t>
                      </a:r>
                      <a:endParaRPr sz="1000">
                        <a:latin typeface="Calibri"/>
                        <a:ea typeface="Calibri"/>
                        <a:cs typeface="Calibri"/>
                        <a:sym typeface="Calibri"/>
                      </a:endParaRPr>
                    </a:p>
                  </a:txBody>
                  <a:tcPr marT="190050" marB="190050" marR="151175" marL="151175"/>
                </a:tc>
                <a:tc>
                  <a:txBody>
                    <a:bodyPr/>
                    <a:lstStyle/>
                    <a:p>
                      <a:pPr indent="0" lvl="0" marL="0" rtl="0" algn="l">
                        <a:spcBef>
                          <a:spcPts val="0"/>
                        </a:spcBef>
                        <a:spcAft>
                          <a:spcPts val="0"/>
                        </a:spcAft>
                        <a:buClr>
                          <a:schemeClr val="dk1"/>
                        </a:buClr>
                        <a:buSzPts val="1100"/>
                        <a:buFont typeface="Arial"/>
                        <a:buNone/>
                      </a:pPr>
                      <a:r>
                        <a:rPr lang="en" sz="1000">
                          <a:latin typeface="Calibri"/>
                          <a:ea typeface="Calibri"/>
                          <a:cs typeface="Calibri"/>
                          <a:sym typeface="Calibri"/>
                        </a:rPr>
                        <a:t>This is the place a living thing’s food</a:t>
                      </a:r>
                      <a:endParaRPr sz="10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1000">
                          <a:latin typeface="Calibri"/>
                          <a:ea typeface="Calibri"/>
                          <a:cs typeface="Calibri"/>
                          <a:sym typeface="Calibri"/>
                        </a:rPr>
                        <a:t>comes from.</a:t>
                      </a:r>
                      <a:endParaRPr sz="1000">
                        <a:latin typeface="Calibri"/>
                        <a:ea typeface="Calibri"/>
                        <a:cs typeface="Calibri"/>
                        <a:sym typeface="Calibri"/>
                      </a:endParaRPr>
                    </a:p>
                    <a:p>
                      <a:pPr indent="0" lvl="0" marL="0" rtl="0" algn="l">
                        <a:spcBef>
                          <a:spcPts val="0"/>
                        </a:spcBef>
                        <a:spcAft>
                          <a:spcPts val="0"/>
                        </a:spcAft>
                        <a:buNone/>
                      </a:pPr>
                      <a:r>
                        <a:t/>
                      </a:r>
                      <a:endParaRPr sz="1000">
                        <a:latin typeface="Calibri"/>
                        <a:ea typeface="Calibri"/>
                        <a:cs typeface="Calibri"/>
                        <a:sym typeface="Calibri"/>
                      </a:endParaRPr>
                    </a:p>
                  </a:txBody>
                  <a:tcPr marT="190050" marB="190050" marR="151175" marL="151175"/>
                </a:tc>
              </a:tr>
              <a:tr h="770400">
                <a:tc>
                  <a:txBody>
                    <a:bodyPr/>
                    <a:lstStyle/>
                    <a:p>
                      <a:pPr indent="0" lvl="0" marL="0" rtl="0" algn="l">
                        <a:spcBef>
                          <a:spcPts val="0"/>
                        </a:spcBef>
                        <a:spcAft>
                          <a:spcPts val="0"/>
                        </a:spcAft>
                        <a:buNone/>
                      </a:pPr>
                      <a:r>
                        <a:rPr lang="en" sz="1000">
                          <a:latin typeface="Calibri"/>
                          <a:ea typeface="Calibri"/>
                          <a:cs typeface="Calibri"/>
                          <a:sym typeface="Calibri"/>
                        </a:rPr>
                        <a:t>Microhabitat</a:t>
                      </a:r>
                      <a:endParaRPr sz="1000">
                        <a:latin typeface="Calibri"/>
                        <a:ea typeface="Calibri"/>
                        <a:cs typeface="Calibri"/>
                        <a:sym typeface="Calibri"/>
                      </a:endParaRPr>
                    </a:p>
                  </a:txBody>
                  <a:tcPr marT="190050" marB="190050" marR="151175" marL="151175"/>
                </a:tc>
                <a:tc>
                  <a:txBody>
                    <a:bodyPr/>
                    <a:lstStyle/>
                    <a:p>
                      <a:pPr indent="0" lvl="0" marL="0" rtl="0" algn="l">
                        <a:spcBef>
                          <a:spcPts val="0"/>
                        </a:spcBef>
                        <a:spcAft>
                          <a:spcPts val="0"/>
                        </a:spcAft>
                        <a:buNone/>
                      </a:pPr>
                      <a:r>
                        <a:rPr lang="en" sz="1000">
                          <a:latin typeface="Calibri"/>
                          <a:ea typeface="Calibri"/>
                          <a:cs typeface="Calibri"/>
                          <a:sym typeface="Calibri"/>
                        </a:rPr>
                        <a:t>A very small habitat, for example for woodlice under stones, logs or leaf litter.</a:t>
                      </a:r>
                      <a:endParaRPr sz="1000">
                        <a:latin typeface="Calibri"/>
                        <a:ea typeface="Calibri"/>
                        <a:cs typeface="Calibri"/>
                        <a:sym typeface="Calibri"/>
                      </a:endParaRPr>
                    </a:p>
                  </a:txBody>
                  <a:tcPr marT="190050" marB="190050" marR="151175" marL="151175"/>
                </a:tc>
              </a:tr>
              <a:tr h="770400">
                <a:tc>
                  <a:txBody>
                    <a:bodyPr/>
                    <a:lstStyle/>
                    <a:p>
                      <a:pPr indent="0" lvl="0" marL="0" rtl="0" algn="l">
                        <a:spcBef>
                          <a:spcPts val="0"/>
                        </a:spcBef>
                        <a:spcAft>
                          <a:spcPts val="0"/>
                        </a:spcAft>
                        <a:buNone/>
                      </a:pPr>
                      <a:r>
                        <a:t/>
                      </a:r>
                      <a:endParaRPr sz="1000">
                        <a:latin typeface="Calibri"/>
                        <a:ea typeface="Calibri"/>
                        <a:cs typeface="Calibri"/>
                        <a:sym typeface="Calibri"/>
                      </a:endParaRPr>
                    </a:p>
                  </a:txBody>
                  <a:tcPr marT="190050" marB="190050" marR="151175" marL="151175"/>
                </a:tc>
                <a:tc>
                  <a:txBody>
                    <a:bodyPr/>
                    <a:lstStyle/>
                    <a:p>
                      <a:pPr indent="0" lvl="0" marL="0" rtl="0" algn="l">
                        <a:spcBef>
                          <a:spcPts val="0"/>
                        </a:spcBef>
                        <a:spcAft>
                          <a:spcPts val="0"/>
                        </a:spcAft>
                        <a:buNone/>
                      </a:pPr>
                      <a:r>
                        <a:t/>
                      </a:r>
                      <a:endParaRPr sz="1000">
                        <a:latin typeface="Calibri"/>
                        <a:ea typeface="Calibri"/>
                        <a:cs typeface="Calibri"/>
                        <a:sym typeface="Calibri"/>
                      </a:endParaRPr>
                    </a:p>
                  </a:txBody>
                  <a:tcPr marT="190050" marB="190050" marR="151175" marL="151175"/>
                </a:tc>
              </a:tr>
            </a:tbl>
          </a:graphicData>
        </a:graphic>
      </p:graphicFrame>
      <p:graphicFrame>
        <p:nvGraphicFramePr>
          <p:cNvPr id="56" name="Google Shape;56;p13"/>
          <p:cNvGraphicFramePr/>
          <p:nvPr/>
        </p:nvGraphicFramePr>
        <p:xfrm>
          <a:off x="288500" y="1407800"/>
          <a:ext cx="3000000" cy="3000000"/>
        </p:xfrm>
        <a:graphic>
          <a:graphicData uri="http://schemas.openxmlformats.org/drawingml/2006/table">
            <a:tbl>
              <a:tblPr>
                <a:noFill/>
                <a:tableStyleId>{D14706C2-2734-453D-8DDF-FF74AB35FB42}</a:tableStyleId>
              </a:tblPr>
              <a:tblGrid>
                <a:gridCol w="4510900"/>
              </a:tblGrid>
              <a:tr h="381000">
                <a:tc>
                  <a:txBody>
                    <a:bodyPr/>
                    <a:lstStyle/>
                    <a:p>
                      <a:pPr indent="0" lvl="0" marL="0" rtl="0" algn="ctr">
                        <a:spcBef>
                          <a:spcPts val="0"/>
                        </a:spcBef>
                        <a:spcAft>
                          <a:spcPts val="0"/>
                        </a:spcAft>
                        <a:buNone/>
                      </a:pPr>
                      <a:r>
                        <a:rPr b="1" lang="en" sz="1000"/>
                        <a:t>What Should I Already Know</a:t>
                      </a:r>
                      <a:endParaRPr b="1" sz="1000"/>
                    </a:p>
                  </a:txBody>
                  <a:tcPr marT="91425" marB="91425" marR="91425" marL="91425" anchor="ctr">
                    <a:solidFill>
                      <a:srgbClr val="CFE2F3"/>
                    </a:solidFill>
                  </a:tcPr>
                </a:tc>
              </a:tr>
              <a:tr h="381000">
                <a:tc rowSpan="4">
                  <a:txBody>
                    <a:bodyPr/>
                    <a:lstStyle/>
                    <a:p>
                      <a:pPr indent="-298450" lvl="0" marL="457200" rtl="0" algn="l">
                        <a:spcBef>
                          <a:spcPts val="0"/>
                        </a:spcBef>
                        <a:spcAft>
                          <a:spcPts val="0"/>
                        </a:spcAft>
                        <a:buSzPts val="1100"/>
                        <a:buFont typeface="Calibri"/>
                        <a:buChar char="●"/>
                      </a:pPr>
                      <a:r>
                        <a:rPr lang="en" sz="1100">
                          <a:latin typeface="Calibri"/>
                          <a:ea typeface="Calibri"/>
                          <a:cs typeface="Calibri"/>
                          <a:sym typeface="Calibri"/>
                        </a:rPr>
                        <a:t>This is a new topic for children- they will have some understanding of a variety of plants and what animals need to live.</a:t>
                      </a:r>
                      <a:endParaRPr sz="1100">
                        <a:latin typeface="Calibri"/>
                        <a:ea typeface="Calibri"/>
                        <a:cs typeface="Calibri"/>
                        <a:sym typeface="Calibri"/>
                      </a:endParaRPr>
                    </a:p>
                    <a:p>
                      <a:pPr indent="-298450" lvl="0" marL="457200" rtl="0" algn="l">
                        <a:spcBef>
                          <a:spcPts val="0"/>
                        </a:spcBef>
                        <a:spcAft>
                          <a:spcPts val="0"/>
                        </a:spcAft>
                        <a:buSzPts val="1100"/>
                        <a:buFont typeface="Calibri"/>
                        <a:buChar char="●"/>
                      </a:pPr>
                      <a:r>
                        <a:rPr lang="en" sz="1100">
                          <a:latin typeface="Calibri"/>
                          <a:ea typeface="Calibri"/>
                          <a:cs typeface="Calibri"/>
                          <a:sym typeface="Calibri"/>
                        </a:rPr>
                        <a:t>Through previous topics on plants, and animals including humans, the children should be able to </a:t>
                      </a:r>
                      <a:r>
                        <a:rPr lang="en" sz="1100">
                          <a:latin typeface="Calibri"/>
                          <a:ea typeface="Calibri"/>
                          <a:cs typeface="Calibri"/>
                          <a:sym typeface="Calibri"/>
                        </a:rPr>
                        <a:t>identify and name a variety of common animals, plants and trees.</a:t>
                      </a:r>
                      <a:endParaRPr sz="1100">
                        <a:latin typeface="Calibri"/>
                        <a:ea typeface="Calibri"/>
                        <a:cs typeface="Calibri"/>
                        <a:sym typeface="Calibri"/>
                      </a:endParaRPr>
                    </a:p>
                  </a:txBody>
                  <a:tcPr marT="91425" marB="91425" marR="91425" marL="91425"/>
                </a:tc>
              </a:tr>
              <a:tr h="381000">
                <a:tc vMerge="1"/>
              </a:tr>
              <a:tr h="381000">
                <a:tc vMerge="1"/>
              </a:tr>
              <a:tr h="381000">
                <a:tc vMerge="1"/>
              </a:tr>
            </a:tbl>
          </a:graphicData>
        </a:graphic>
      </p:graphicFrame>
      <p:graphicFrame>
        <p:nvGraphicFramePr>
          <p:cNvPr id="57" name="Google Shape;57;p13"/>
          <p:cNvGraphicFramePr/>
          <p:nvPr/>
        </p:nvGraphicFramePr>
        <p:xfrm>
          <a:off x="288500" y="3762800"/>
          <a:ext cx="3000000" cy="3000000"/>
        </p:xfrm>
        <a:graphic>
          <a:graphicData uri="http://schemas.openxmlformats.org/drawingml/2006/table">
            <a:tbl>
              <a:tblPr>
                <a:noFill/>
                <a:tableStyleId>{D14706C2-2734-453D-8DDF-FF74AB35FB42}</a:tableStyleId>
              </a:tblPr>
              <a:tblGrid>
                <a:gridCol w="4510900"/>
              </a:tblGrid>
              <a:tr h="700500">
                <a:tc>
                  <a:txBody>
                    <a:bodyPr/>
                    <a:lstStyle/>
                    <a:p>
                      <a:pPr indent="0" lvl="0" marL="0" rtl="0" algn="ctr">
                        <a:spcBef>
                          <a:spcPts val="0"/>
                        </a:spcBef>
                        <a:spcAft>
                          <a:spcPts val="0"/>
                        </a:spcAft>
                        <a:buNone/>
                      </a:pPr>
                      <a:r>
                        <a:rPr b="1" lang="en" sz="1000"/>
                        <a:t>What Will I Know By The End Of The Unit?</a:t>
                      </a:r>
                      <a:endParaRPr b="1" sz="1000"/>
                    </a:p>
                  </a:txBody>
                  <a:tcPr marT="91425" marB="91425" marR="91425" marL="91425" anchor="ctr">
                    <a:solidFill>
                      <a:srgbClr val="CFE2F3"/>
                    </a:solidFill>
                  </a:tcPr>
                </a:tc>
              </a:tr>
              <a:tr h="700500">
                <a:tc rowSpan="4">
                  <a:txBody>
                    <a:bodyPr/>
                    <a:lstStyle/>
                    <a:p>
                      <a:pPr indent="-311150" lvl="0" marL="457200" rtl="0" algn="l">
                        <a:spcBef>
                          <a:spcPts val="0"/>
                        </a:spcBef>
                        <a:spcAft>
                          <a:spcPts val="0"/>
                        </a:spcAft>
                        <a:buSzPts val="1300"/>
                        <a:buChar char="●"/>
                      </a:pPr>
                      <a:r>
                        <a:rPr lang="en" sz="1300"/>
                        <a:t>explore and compare the differences between things that are living, dead, and things that have never been alive  </a:t>
                      </a:r>
                      <a:endParaRPr sz="1300"/>
                    </a:p>
                    <a:p>
                      <a:pPr indent="-311150" lvl="0" marL="457200" rtl="0" algn="l">
                        <a:spcBef>
                          <a:spcPts val="0"/>
                        </a:spcBef>
                        <a:spcAft>
                          <a:spcPts val="0"/>
                        </a:spcAft>
                        <a:buSzPts val="1300"/>
                        <a:buChar char="●"/>
                      </a:pPr>
                      <a:r>
                        <a:rPr lang="en" sz="1300"/>
                        <a:t>identify that most living things live in habitats to which they are suited and describe how different habitats provide for the basic needs of different kinds of animals and plants, and how they depend on each other  </a:t>
                      </a:r>
                      <a:endParaRPr sz="1300"/>
                    </a:p>
                    <a:p>
                      <a:pPr indent="-311150" lvl="0" marL="457200" rtl="0" algn="l">
                        <a:spcBef>
                          <a:spcPts val="0"/>
                        </a:spcBef>
                        <a:spcAft>
                          <a:spcPts val="0"/>
                        </a:spcAft>
                        <a:buSzPts val="1300"/>
                        <a:buChar char="●"/>
                      </a:pPr>
                      <a:r>
                        <a:rPr lang="en" sz="1300"/>
                        <a:t>identify and name a variety of plants and animals in their habitats, including microhabitats </a:t>
                      </a:r>
                      <a:endParaRPr sz="1300"/>
                    </a:p>
                    <a:p>
                      <a:pPr indent="-311150" lvl="0" marL="457200" rtl="0" algn="l">
                        <a:spcBef>
                          <a:spcPts val="0"/>
                        </a:spcBef>
                        <a:spcAft>
                          <a:spcPts val="0"/>
                        </a:spcAft>
                        <a:buSzPts val="1300"/>
                        <a:buChar char="●"/>
                      </a:pPr>
                      <a:r>
                        <a:rPr lang="en" sz="1300"/>
                        <a:t>describe how animals obtain their food from plants and other animals, using the idea of a simple food chain, and identify and name different sources of food. </a:t>
                      </a:r>
                      <a:endParaRPr sz="1300"/>
                    </a:p>
                  </a:txBody>
                  <a:tcPr marT="91425" marB="91425" marR="91425" marL="91425"/>
                </a:tc>
              </a:tr>
              <a:tr h="700500">
                <a:tc vMerge="1"/>
              </a:tr>
              <a:tr h="700500">
                <a:tc vMerge="1"/>
              </a:tr>
              <a:tr h="700500">
                <a:tc vMerge="1"/>
              </a:tr>
            </a:tbl>
          </a:graphicData>
        </a:graphic>
      </p:graphicFrame>
      <p:graphicFrame>
        <p:nvGraphicFramePr>
          <p:cNvPr id="58" name="Google Shape;58;p13"/>
          <p:cNvGraphicFramePr/>
          <p:nvPr/>
        </p:nvGraphicFramePr>
        <p:xfrm>
          <a:off x="288500" y="7484750"/>
          <a:ext cx="3000000" cy="3000000"/>
        </p:xfrm>
        <a:graphic>
          <a:graphicData uri="http://schemas.openxmlformats.org/drawingml/2006/table">
            <a:tbl>
              <a:tblPr>
                <a:noFill/>
                <a:tableStyleId>{D14706C2-2734-453D-8DDF-FF74AB35FB42}</a:tableStyleId>
              </a:tblPr>
              <a:tblGrid>
                <a:gridCol w="4510900"/>
              </a:tblGrid>
              <a:tr h="460050">
                <a:tc>
                  <a:txBody>
                    <a:bodyPr/>
                    <a:lstStyle/>
                    <a:p>
                      <a:pPr indent="0" lvl="0" marL="0" rtl="0" algn="ctr">
                        <a:spcBef>
                          <a:spcPts val="0"/>
                        </a:spcBef>
                        <a:spcAft>
                          <a:spcPts val="0"/>
                        </a:spcAft>
                        <a:buNone/>
                      </a:pPr>
                      <a:r>
                        <a:rPr b="1" lang="en" sz="1000"/>
                        <a:t>Enquiry</a:t>
                      </a:r>
                      <a:endParaRPr b="1" sz="1000"/>
                    </a:p>
                  </a:txBody>
                  <a:tcPr marT="91425" marB="91425" marR="91425" marL="91425" anchor="ctr">
                    <a:solidFill>
                      <a:srgbClr val="CFE2F3"/>
                    </a:solidFill>
                  </a:tcPr>
                </a:tc>
              </a:tr>
              <a:tr h="620775">
                <a:tc rowSpan="4">
                  <a:txBody>
                    <a:bodyPr/>
                    <a:lstStyle/>
                    <a:p>
                      <a:pPr indent="-317500" lvl="0" marL="457200" rtl="0" algn="l">
                        <a:spcBef>
                          <a:spcPts val="0"/>
                        </a:spcBef>
                        <a:spcAft>
                          <a:spcPts val="0"/>
                        </a:spcAft>
                        <a:buSzPts val="1400"/>
                        <a:buChar char="●"/>
                      </a:pPr>
                      <a:r>
                        <a:rPr lang="en"/>
                        <a:t>Why do different living things need different habitats?</a:t>
                      </a:r>
                      <a:endParaRPr/>
                    </a:p>
                    <a:p>
                      <a:pPr indent="-317500" lvl="0" marL="457200" rtl="0" algn="l">
                        <a:spcBef>
                          <a:spcPts val="0"/>
                        </a:spcBef>
                        <a:spcAft>
                          <a:spcPts val="0"/>
                        </a:spcAft>
                        <a:buSzPts val="1400"/>
                        <a:buChar char="●"/>
                      </a:pPr>
                      <a:r>
                        <a:rPr lang="en"/>
                        <a:t>What processes mean something is living?</a:t>
                      </a:r>
                      <a:endParaRPr/>
                    </a:p>
                    <a:p>
                      <a:pPr indent="-317500" lvl="0" marL="457200" rtl="0" algn="l">
                        <a:spcBef>
                          <a:spcPts val="0"/>
                        </a:spcBef>
                        <a:spcAft>
                          <a:spcPts val="0"/>
                        </a:spcAft>
                        <a:buSzPts val="1400"/>
                        <a:buChar char="●"/>
                      </a:pPr>
                      <a:r>
                        <a:rPr lang="en"/>
                        <a:t>What shows that something has never been alive?</a:t>
                      </a:r>
                      <a:endParaRPr/>
                    </a:p>
                    <a:p>
                      <a:pPr indent="-317500" lvl="0" marL="457200" rtl="0" algn="l">
                        <a:spcBef>
                          <a:spcPts val="0"/>
                        </a:spcBef>
                        <a:spcAft>
                          <a:spcPts val="0"/>
                        </a:spcAft>
                        <a:buSzPts val="1400"/>
                        <a:buChar char="●"/>
                      </a:pPr>
                      <a:r>
                        <a:rPr lang="en"/>
                        <a:t>What is a habitat? What is a microhabitat?</a:t>
                      </a:r>
                      <a:endParaRPr/>
                    </a:p>
                    <a:p>
                      <a:pPr indent="-317500" lvl="0" marL="457200" rtl="0" algn="l">
                        <a:spcBef>
                          <a:spcPts val="0"/>
                        </a:spcBef>
                        <a:spcAft>
                          <a:spcPts val="0"/>
                        </a:spcAft>
                        <a:buSzPts val="1400"/>
                        <a:buChar char="●"/>
                      </a:pPr>
                      <a:r>
                        <a:rPr lang="en"/>
                        <a:t>How do different living things obtain their food?</a:t>
                      </a:r>
                      <a:endParaRPr/>
                    </a:p>
                  </a:txBody>
                  <a:tcPr marT="91425" marB="91425" marR="91425" marL="91425"/>
                </a:tc>
              </a:tr>
              <a:tr h="620775">
                <a:tc vMerge="1"/>
              </a:tr>
              <a:tr h="620775">
                <a:tc vMerge="1"/>
              </a:tr>
              <a:tr h="620775">
                <a:tc vMerge="1"/>
              </a:tr>
            </a:tbl>
          </a:graphicData>
        </a:graphic>
      </p:graphicFrame>
      <p:graphicFrame>
        <p:nvGraphicFramePr>
          <p:cNvPr id="59" name="Google Shape;59;p13"/>
          <p:cNvGraphicFramePr/>
          <p:nvPr/>
        </p:nvGraphicFramePr>
        <p:xfrm>
          <a:off x="5155075" y="1407700"/>
          <a:ext cx="3000000" cy="3000000"/>
        </p:xfrm>
        <a:graphic>
          <a:graphicData uri="http://schemas.openxmlformats.org/drawingml/2006/table">
            <a:tbl>
              <a:tblPr>
                <a:noFill/>
                <a:tableStyleId>{D14706C2-2734-453D-8DDF-FF74AB35FB42}</a:tableStyleId>
              </a:tblPr>
              <a:tblGrid>
                <a:gridCol w="6234925"/>
              </a:tblGrid>
              <a:tr h="420150">
                <a:tc>
                  <a:txBody>
                    <a:bodyPr/>
                    <a:lstStyle/>
                    <a:p>
                      <a:pPr indent="0" lvl="0" marL="0" rtl="0" algn="ctr">
                        <a:spcBef>
                          <a:spcPts val="0"/>
                        </a:spcBef>
                        <a:spcAft>
                          <a:spcPts val="0"/>
                        </a:spcAft>
                        <a:buNone/>
                      </a:pPr>
                      <a:r>
                        <a:rPr b="1" lang="en" sz="1000"/>
                        <a:t>Diagrams</a:t>
                      </a:r>
                      <a:endParaRPr b="1" sz="1000"/>
                    </a:p>
                  </a:txBody>
                  <a:tcPr marT="91425" marB="91425" marR="91425" marL="91425" anchor="ctr">
                    <a:solidFill>
                      <a:srgbClr val="CFE2F3"/>
                    </a:solidFill>
                  </a:tcPr>
                </a:tc>
              </a:tr>
              <a:tr h="2150000">
                <a:tc rowSpan="4">
                  <a:txBody>
                    <a:bodyPr/>
                    <a:lstStyle/>
                    <a:p>
                      <a:pPr indent="0" lvl="0" marL="0" rtl="0" algn="l">
                        <a:spcBef>
                          <a:spcPts val="0"/>
                        </a:spcBef>
                        <a:spcAft>
                          <a:spcPts val="0"/>
                        </a:spcAft>
                        <a:buNone/>
                      </a:pPr>
                      <a:r>
                        <a:t/>
                      </a:r>
                      <a:endParaRPr/>
                    </a:p>
                  </a:txBody>
                  <a:tcPr marT="91425" marB="91425" marR="91425" marL="91425"/>
                </a:tc>
              </a:tr>
              <a:tr h="2150000">
                <a:tc vMerge="1"/>
              </a:tr>
              <a:tr h="2150000">
                <a:tc vMerge="1"/>
              </a:tr>
              <a:tr h="2150000">
                <a:tc vMerge="1"/>
              </a:tr>
            </a:tbl>
          </a:graphicData>
        </a:graphic>
      </p:graphicFrame>
      <p:pic>
        <p:nvPicPr>
          <p:cNvPr id="60" name="Google Shape;60;p13"/>
          <p:cNvPicPr preferRelativeResize="0"/>
          <p:nvPr/>
        </p:nvPicPr>
        <p:blipFill>
          <a:blip r:embed="rId3">
            <a:alphaModFix/>
          </a:blip>
          <a:stretch>
            <a:fillRect/>
          </a:stretch>
        </p:blipFill>
        <p:spPr>
          <a:xfrm>
            <a:off x="13577526" y="100200"/>
            <a:ext cx="1092001" cy="1189700"/>
          </a:xfrm>
          <a:prstGeom prst="rect">
            <a:avLst/>
          </a:prstGeom>
          <a:noFill/>
          <a:ln>
            <a:noFill/>
          </a:ln>
        </p:spPr>
      </p:pic>
      <p:pic>
        <p:nvPicPr>
          <p:cNvPr id="61" name="Google Shape;61;p13"/>
          <p:cNvPicPr preferRelativeResize="0"/>
          <p:nvPr/>
        </p:nvPicPr>
        <p:blipFill rotWithShape="1">
          <a:blip r:embed="rId4">
            <a:alphaModFix/>
          </a:blip>
          <a:srcRect b="33020" l="8108" r="43972" t="40939"/>
          <a:stretch/>
        </p:blipFill>
        <p:spPr>
          <a:xfrm>
            <a:off x="5387525" y="1953575"/>
            <a:ext cx="5921460" cy="1809226"/>
          </a:xfrm>
          <a:prstGeom prst="rect">
            <a:avLst/>
          </a:prstGeom>
          <a:noFill/>
          <a:ln>
            <a:noFill/>
          </a:ln>
        </p:spPr>
      </p:pic>
      <p:sp>
        <p:nvSpPr>
          <p:cNvPr id="62" name="Google Shape;62;p13"/>
          <p:cNvSpPr txBox="1"/>
          <p:nvPr/>
        </p:nvSpPr>
        <p:spPr>
          <a:xfrm>
            <a:off x="5384750" y="1953575"/>
            <a:ext cx="45108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 simple food chain. The arrows show the transfer of food energy: A is eaten by B…</a:t>
            </a:r>
            <a:endParaRPr/>
          </a:p>
        </p:txBody>
      </p:sp>
      <p:sp>
        <p:nvSpPr>
          <p:cNvPr id="63" name="Google Shape;63;p13"/>
          <p:cNvSpPr txBox="1"/>
          <p:nvPr/>
        </p:nvSpPr>
        <p:spPr>
          <a:xfrm>
            <a:off x="5791200" y="4261300"/>
            <a:ext cx="5105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Alive			                   Dead	                   Never Alive</a:t>
            </a:r>
            <a:endParaRPr/>
          </a:p>
        </p:txBody>
      </p:sp>
      <p:pic>
        <p:nvPicPr>
          <p:cNvPr id="64" name="Google Shape;64;p13"/>
          <p:cNvPicPr preferRelativeResize="0"/>
          <p:nvPr/>
        </p:nvPicPr>
        <p:blipFill>
          <a:blip r:embed="rId5">
            <a:alphaModFix/>
          </a:blip>
          <a:stretch>
            <a:fillRect/>
          </a:stretch>
        </p:blipFill>
        <p:spPr>
          <a:xfrm>
            <a:off x="5520861" y="4788988"/>
            <a:ext cx="2039150" cy="1631325"/>
          </a:xfrm>
          <a:prstGeom prst="rect">
            <a:avLst/>
          </a:prstGeom>
          <a:noFill/>
          <a:ln>
            <a:noFill/>
          </a:ln>
        </p:spPr>
      </p:pic>
      <p:pic>
        <p:nvPicPr>
          <p:cNvPr id="65" name="Google Shape;65;p13"/>
          <p:cNvPicPr preferRelativeResize="0"/>
          <p:nvPr/>
        </p:nvPicPr>
        <p:blipFill>
          <a:blip r:embed="rId6">
            <a:alphaModFix/>
          </a:blip>
          <a:stretch>
            <a:fillRect/>
          </a:stretch>
        </p:blipFill>
        <p:spPr>
          <a:xfrm>
            <a:off x="7670139" y="4804539"/>
            <a:ext cx="1797819" cy="1345225"/>
          </a:xfrm>
          <a:prstGeom prst="rect">
            <a:avLst/>
          </a:prstGeom>
          <a:noFill/>
          <a:ln>
            <a:noFill/>
          </a:ln>
        </p:spPr>
      </p:pic>
      <p:pic>
        <p:nvPicPr>
          <p:cNvPr id="66" name="Google Shape;66;p13"/>
          <p:cNvPicPr preferRelativeResize="0"/>
          <p:nvPr/>
        </p:nvPicPr>
        <p:blipFill>
          <a:blip r:embed="rId7">
            <a:alphaModFix/>
          </a:blip>
          <a:stretch>
            <a:fillRect/>
          </a:stretch>
        </p:blipFill>
        <p:spPr>
          <a:xfrm>
            <a:off x="9578100" y="4661500"/>
            <a:ext cx="675048" cy="1631301"/>
          </a:xfrm>
          <a:prstGeom prst="rect">
            <a:avLst/>
          </a:prstGeom>
          <a:noFill/>
          <a:ln>
            <a:noFill/>
          </a:ln>
        </p:spPr>
      </p:pic>
      <p:pic>
        <p:nvPicPr>
          <p:cNvPr id="67" name="Google Shape;67;p13"/>
          <p:cNvPicPr preferRelativeResize="0"/>
          <p:nvPr/>
        </p:nvPicPr>
        <p:blipFill>
          <a:blip r:embed="rId8">
            <a:alphaModFix/>
          </a:blip>
          <a:stretch>
            <a:fillRect/>
          </a:stretch>
        </p:blipFill>
        <p:spPr>
          <a:xfrm>
            <a:off x="6397350" y="6547800"/>
            <a:ext cx="3683700" cy="36837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