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1512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76079A-B53C-42DC-B744-357AA7473596}">
  <a:tblStyle styleId="{F576079A-B53C-42DC-B744-357AA7473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700" cy="15708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700" cy="6609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88502" y="196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{F576079A-B53C-42DC-B744-357AA7473596}</a:tableStyleId>
              </a:tblPr>
              <a:tblGrid>
                <a:gridCol w="4549475"/>
                <a:gridCol w="4215800"/>
                <a:gridCol w="4215800"/>
              </a:tblGrid>
              <a:tr h="5442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Elworth CE Primary School - Science</a:t>
                      </a:r>
                      <a:endParaRPr b="1" sz="1200"/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2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Year: Two</a:t>
                      </a:r>
                      <a:endParaRPr b="1" sz="10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Topic: Plants</a:t>
                      </a:r>
                      <a:endParaRPr b="1" sz="10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Strand: Biology</a:t>
                      </a:r>
                      <a:endParaRPr b="1" sz="1000"/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11679000" y="1407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{F576079A-B53C-42DC-B744-357AA7473596}</a:tableStyleId>
              </a:tblPr>
              <a:tblGrid>
                <a:gridCol w="1083175"/>
                <a:gridCol w="2203275"/>
              </a:tblGrid>
              <a:tr h="420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seedling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 small young plant grown from a seed.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shoot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shoot grows upwards from the seed to find sunlight.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germinate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seed will soak up water and swell, the tiny plant bursting out of its shell.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bulb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underground bud of a plant before it has grown.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something becomes bigger and changes its shape and size over time.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plants need some light from the sun to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 well. Some need more light than others.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shade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Darkness caused by an object blocking the sunlight. It is usually colder in the shade.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warm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 cold. Some plants prefer a warmer temperature to grow.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warm. Some plants prefer a cooler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grow.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much room is around the seed or plant. Some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plants like lots of space, some only a little.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plants need water to grow. Without water, a seed will not germinate.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288500" y="14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{F576079A-B53C-42DC-B744-357AA7473596}</a:tableStyleId>
              </a:tblPr>
              <a:tblGrid>
                <a:gridCol w="4510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Should I Already Know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identify and name a variety of common wild and garden plants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identify and name a variety of deciduous and evergreen trees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identify and describe the basic structure of common flowering plants and trees.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</a:tr>
              <a:tr h="381000">
                <a:tc vMerge="1"/>
              </a:tr>
              <a:tr h="381000">
                <a:tc vMerge="1"/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88500" y="376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{F576079A-B53C-42DC-B744-357AA7473596}</a:tableStyleId>
              </a:tblPr>
              <a:tblGrid>
                <a:gridCol w="4510900"/>
              </a:tblGrid>
              <a:tr h="70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Will I Know By The End Of The Unit?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700500">
                <a:tc rowSpan="4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Plants can grow from either seeds or bulbs.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Seeds germinate and grow into seedlings which grow into mature plants.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Plants can have flowers which might develop into seeds, berries or fruit.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Seeds and bulbs need to be planted at different times of the year outside. They will germinate and grow at different rates.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Some plants grow better in sun and some in shade. 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Plants need different amounts of water and </a:t>
                      </a:r>
                      <a:r>
                        <a:rPr lang="en" sz="1300"/>
                        <a:t>space</a:t>
                      </a:r>
                      <a:r>
                        <a:rPr lang="en" sz="1300"/>
                        <a:t> to grow and be healthy.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700500">
                <a:tc vMerge="1"/>
              </a:tr>
              <a:tr h="700500">
                <a:tc vMerge="1"/>
              </a:tr>
              <a:tr h="700500">
                <a:tc vMerge="1"/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288500" y="748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{F576079A-B53C-42DC-B744-357AA7473596}</a:tableStyleId>
              </a:tblPr>
              <a:tblGrid>
                <a:gridCol w="4510900"/>
              </a:tblGrid>
              <a:tr h="46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Enquiry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620775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Make close observations, including over time, of seeds and bulbs.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Classify seeds and bulbs.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Research how to plant and care for seeds and bulbs.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Research and set up simple tests to care for a seedling as it grows.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Make observations and measurements of plants in the local environment.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Make </a:t>
                      </a:r>
                      <a:r>
                        <a:rPr lang="en"/>
                        <a:t>comparisons</a:t>
                      </a:r>
                      <a:r>
                        <a:rPr lang="en"/>
                        <a:t> between plants as they grow.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0775">
                <a:tc vMerge="1"/>
              </a:tr>
              <a:tr h="620775">
                <a:tc vMerge="1"/>
              </a:tr>
              <a:tr h="620775">
                <a:tc vMerge="1"/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5155075" y="140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{F576079A-B53C-42DC-B744-357AA7473596}</a:tableStyleId>
              </a:tblPr>
              <a:tblGrid>
                <a:gridCol w="6234925"/>
              </a:tblGrid>
              <a:tr h="4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Diagrams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2150000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50000">
                <a:tc vMerge="1"/>
              </a:tr>
              <a:tr h="2150000">
                <a:tc vMerge="1"/>
              </a:tr>
              <a:tr h="2150000">
                <a:tc vMerge="1"/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526" y="100200"/>
            <a:ext cx="1092001" cy="11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965" y="2106175"/>
            <a:ext cx="5021136" cy="29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52845" l="37750" r="39036" t="16863"/>
          <a:stretch/>
        </p:blipFill>
        <p:spPr>
          <a:xfrm>
            <a:off x="7397025" y="5638025"/>
            <a:ext cx="1560552" cy="13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b="42937" l="3906" r="67410" t="29908"/>
          <a:stretch/>
        </p:blipFill>
        <p:spPr>
          <a:xfrm>
            <a:off x="5305325" y="5626058"/>
            <a:ext cx="2024650" cy="131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13489" l="19316" r="48093" t="56218"/>
          <a:stretch/>
        </p:blipFill>
        <p:spPr>
          <a:xfrm>
            <a:off x="9053773" y="5638024"/>
            <a:ext cx="2024650" cy="128910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8075" y="2247225"/>
            <a:ext cx="25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Germination: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5537350" y="5130525"/>
            <a:ext cx="27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 plant needs to grow: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6">
            <a:alphaModFix/>
          </a:blip>
          <a:srcRect b="15695" l="58017" r="14100" t="34728"/>
          <a:stretch/>
        </p:blipFill>
        <p:spPr>
          <a:xfrm>
            <a:off x="6767805" y="7204525"/>
            <a:ext cx="2942784" cy="294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