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58" r:id="rId2"/>
    <p:sldId id="264" r:id="rId3"/>
    <p:sldId id="276" r:id="rId4"/>
    <p:sldId id="277" r:id="rId5"/>
    <p:sldId id="278" r:id="rId6"/>
    <p:sldId id="275" r:id="rId7"/>
    <p:sldId id="279" r:id="rId8"/>
    <p:sldId id="274" r:id="rId9"/>
    <p:sldId id="267" r:id="rId10"/>
  </p:sldIdLst>
  <p:sldSz cx="9144000" cy="6858000" type="screen4x3"/>
  <p:notesSz cx="6858000" cy="9144000"/>
  <p:embeddedFontLst>
    <p:embeddedFont>
      <p:font typeface="Twinkl" panose="020B0604020202020204" charset="0"/>
      <p:regular r:id="rId13"/>
      <p:bold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E6"/>
    <a:srgbClr val="FFFFFF"/>
    <a:srgbClr val="18A0DB"/>
    <a:srgbClr val="DE1E5A"/>
    <a:srgbClr val="BC0105"/>
    <a:srgbClr val="4DB1E3"/>
    <a:srgbClr val="80C1EB"/>
    <a:srgbClr val="ACDDFC"/>
    <a:srgbClr val="4AA1D9"/>
    <a:srgbClr val="21A6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 showGuides="1">
      <p:cViewPr>
        <p:scale>
          <a:sx n="81" d="100"/>
          <a:sy n="81" d="100"/>
        </p:scale>
        <p:origin x="-1080" y="-36"/>
      </p:cViewPr>
      <p:guideLst>
        <p:guide orient="horz" pos="2160"/>
        <p:guide orient="horz" pos="3974"/>
        <p:guide orient="horz" pos="346"/>
        <p:guide orient="horz" pos="482"/>
        <p:guide orient="horz" pos="3838"/>
        <p:guide pos="2880"/>
        <p:guide pos="340"/>
        <p:guide pos="5420"/>
        <p:guide pos="476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01/07/2020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01/07/2020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50" y="1374174"/>
            <a:ext cx="7645410" cy="4718651"/>
          </a:xfrm>
          <a:prstGeom prst="rect">
            <a:avLst/>
          </a:prstGeom>
        </p:spPr>
      </p:pic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Who Were Saint Peter and Saint Paul?</a:t>
            </a:r>
            <a:endParaRPr lang="en-GB" sz="3200" dirty="0">
              <a:latin typeface="+mn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7706" y="1473201"/>
            <a:ext cx="1767127" cy="475315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7199" y="1809752"/>
            <a:ext cx="5270741" cy="1326105"/>
          </a:xfrm>
          <a:prstGeom prst="rect">
            <a:avLst/>
          </a:prstGeom>
          <a:solidFill>
            <a:schemeClr val="bg1"/>
          </a:solidFill>
        </p:spPr>
        <p:txBody>
          <a:bodyPr wrap="square" lIns="396000" tIns="108000" rIns="252000" bIns="108000">
            <a:spAutoFit/>
          </a:bodyPr>
          <a:lstStyle/>
          <a:p>
            <a:r>
              <a:rPr lang="en-GB" dirty="0">
                <a:latin typeface="Twinkl" pitchFamily="2" charset="0"/>
              </a:rPr>
              <a:t>Saint Peter and Saint Paul were two men who taught people about Jesus, the stories he told people and the miracles he performed. </a:t>
            </a:r>
            <a:r>
              <a:rPr lang="en-GB" dirty="0"/>
              <a:t>They converted to Christianity</a:t>
            </a:r>
            <a:r>
              <a:rPr lang="en-GB" dirty="0">
                <a:latin typeface="Twinkl" pitchFamily="2" charset="0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3302" y="1555570"/>
            <a:ext cx="1888619" cy="4753155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449237" y="3971323"/>
            <a:ext cx="6999498" cy="10857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18A0DB"/>
            </a:solidFill>
          </a:ln>
        </p:spPr>
        <p:txBody>
          <a:bodyPr wrap="square" lIns="756000" tIns="108000" rIns="108000" bIns="108000">
            <a:spAutoFit/>
          </a:bodyPr>
          <a:lstStyle/>
          <a:p>
            <a:r>
              <a:rPr lang="en-GB" dirty="0"/>
              <a:t>When a person converts to a religion, it means they have new beliefs and change their lives to follow the religion.</a:t>
            </a:r>
            <a:endParaRPr lang="en-GB" dirty="0">
              <a:latin typeface="Twinkl" pitchFamily="2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686638" y="3750751"/>
            <a:ext cx="1526875" cy="1526875"/>
          </a:xfrm>
          <a:prstGeom prst="ellipse">
            <a:avLst/>
          </a:prstGeom>
          <a:solidFill>
            <a:srgbClr val="18A0D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Did You Know…?</a:t>
            </a:r>
          </a:p>
        </p:txBody>
      </p: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443" b="12717"/>
          <a:stretch/>
        </p:blipFill>
        <p:spPr>
          <a:xfrm>
            <a:off x="755650" y="2046874"/>
            <a:ext cx="7645410" cy="404595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57198" y="2520368"/>
            <a:ext cx="6875255" cy="1326105"/>
          </a:xfrm>
          <a:prstGeom prst="rect">
            <a:avLst/>
          </a:prstGeom>
          <a:solidFill>
            <a:schemeClr val="bg1"/>
          </a:solidFill>
        </p:spPr>
        <p:txBody>
          <a:bodyPr wrap="square" lIns="396000" tIns="108000" rIns="252000" bIns="108000">
            <a:spAutoFit/>
          </a:bodyPr>
          <a:lstStyle/>
          <a:p>
            <a:r>
              <a:rPr lang="en-GB" dirty="0">
                <a:latin typeface="Twinkl" pitchFamily="2" charset="0"/>
              </a:rPr>
              <a:t>Peter was a fisherman on </a:t>
            </a:r>
            <a:r>
              <a:rPr lang="en-GB" dirty="0"/>
              <a:t>Sea of Galilee</a:t>
            </a:r>
            <a:r>
              <a:rPr lang="en-GB" dirty="0">
                <a:latin typeface="Twinkl" pitchFamily="2" charset="0"/>
              </a:rPr>
              <a:t>. Jesus called Peter to become a disciple and he agreed. He gave up his life as a fisherman and instead, learned from Jesus about living a good Christian life and helping others change their lives too.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The Life of Saint Peter</a:t>
            </a:r>
            <a:endParaRPr lang="en-GB" sz="3200" dirty="0"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5650" y="1274767"/>
            <a:ext cx="6507791" cy="772107"/>
          </a:xfrm>
          <a:prstGeom prst="rect">
            <a:avLst/>
          </a:prstGeom>
          <a:noFill/>
        </p:spPr>
        <p:txBody>
          <a:bodyPr wrap="square" lIns="108000" tIns="108000" rIns="108000" bIns="108000">
            <a:spAutoFit/>
          </a:bodyPr>
          <a:lstStyle/>
          <a:p>
            <a:r>
              <a:rPr lang="en-GB" dirty="0">
                <a:latin typeface="Twinkl" pitchFamily="2" charset="0"/>
              </a:rPr>
              <a:t>Saint Peter was one of Jesus’ disciples. Jesus described him as ‘a rock’ because he could be depended on.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3528" y="1643568"/>
            <a:ext cx="1666600" cy="448276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449237" y="4470351"/>
            <a:ext cx="6999498" cy="10857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18A0DB"/>
            </a:solidFill>
          </a:ln>
        </p:spPr>
        <p:txBody>
          <a:bodyPr wrap="square" lIns="756000" tIns="108000" rIns="108000" bIns="108000">
            <a:spAutoFit/>
          </a:bodyPr>
          <a:lstStyle/>
          <a:p>
            <a:r>
              <a:rPr lang="en-GB" dirty="0">
                <a:latin typeface="Twinkl" pitchFamily="2" charset="0"/>
              </a:rPr>
              <a:t>What do you think it was like for Peter, giving up the life he knew and following Jesus?</a:t>
            </a:r>
          </a:p>
        </p:txBody>
      </p:sp>
      <p:sp>
        <p:nvSpPr>
          <p:cNvPr id="2" name="Oval 1"/>
          <p:cNvSpPr/>
          <p:nvPr/>
        </p:nvSpPr>
        <p:spPr>
          <a:xfrm>
            <a:off x="686638" y="4249779"/>
            <a:ext cx="1526875" cy="1526875"/>
          </a:xfrm>
          <a:prstGeom prst="ellipse">
            <a:avLst/>
          </a:prstGeom>
          <a:solidFill>
            <a:srgbClr val="18A0D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Talk About It</a:t>
            </a:r>
          </a:p>
        </p:txBody>
      </p:sp>
    </p:spTree>
    <p:extLst>
      <p:ext uri="{BB962C8B-B14F-4D97-AF65-F5344CB8AC3E}">
        <p14:creationId xmlns:p14="http://schemas.microsoft.com/office/powerpoint/2010/main" val="416627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12" b="5196"/>
          <a:stretch/>
        </p:blipFill>
        <p:spPr>
          <a:xfrm>
            <a:off x="2051824" y="2257699"/>
            <a:ext cx="6336526" cy="3835126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4125951" y="2056169"/>
            <a:ext cx="4326784" cy="1415880"/>
          </a:xfrm>
          <a:prstGeom prst="roundRect">
            <a:avLst>
              <a:gd name="adj" fmla="val 12266"/>
            </a:avLst>
          </a:prstGeom>
          <a:solidFill>
            <a:schemeClr val="bg1"/>
          </a:solidFill>
          <a:ln w="28575">
            <a:solidFill>
              <a:srgbClr val="00A7E6"/>
            </a:solidFill>
          </a:ln>
        </p:spPr>
        <p:txBody>
          <a:bodyPr wrap="square" lIns="144000" tIns="108000" rIns="144000" bIns="108000">
            <a:spAutoFit/>
          </a:bodyPr>
          <a:lstStyle/>
          <a:p>
            <a:pPr algn="ctr"/>
            <a:r>
              <a:rPr lang="en-GB" dirty="0">
                <a:latin typeface="Twinkl" pitchFamily="2" charset="0"/>
              </a:rPr>
              <a:t>Peter travelled from Jerusalem to Syria, then to Ephesus. He crossed the Mediterranean Sea to Corinth and then crossed the Adriatic Sea to Italy.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120" y="2257699"/>
            <a:ext cx="1475466" cy="3968657"/>
          </a:xfrm>
          <a:prstGeom prst="rect">
            <a:avLst/>
          </a:prstGeom>
        </p:spPr>
      </p:pic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Peter’s Journey</a:t>
            </a:r>
            <a:endParaRPr lang="en-GB" sz="3200" dirty="0"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5650" y="1305455"/>
            <a:ext cx="7632700" cy="83099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GB" dirty="0">
                <a:latin typeface="Twinkl" pitchFamily="2" charset="0"/>
              </a:rPr>
              <a:t>Jesus asked Peter to lead the disciples after his death. After Jesus died, Peter began to travel, teaching people about the new religion which became Christianity. 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124767" y="4686398"/>
            <a:ext cx="5611697" cy="127077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18A0DB"/>
            </a:solidFill>
          </a:ln>
        </p:spPr>
        <p:txBody>
          <a:bodyPr wrap="square" lIns="900000" tIns="36000" rIns="36000" bIns="36000">
            <a:spAutoFit/>
          </a:bodyPr>
          <a:lstStyle/>
          <a:p>
            <a:r>
              <a:rPr lang="en-GB" dirty="0">
                <a:latin typeface="Twinkl" pitchFamily="2" charset="0"/>
              </a:rPr>
              <a:t>What skills do you think Peter had that meant he could travel a long way, telling people about Jesus?</a:t>
            </a:r>
          </a:p>
        </p:txBody>
      </p:sp>
      <p:sp>
        <p:nvSpPr>
          <p:cNvPr id="2" name="Oval 1"/>
          <p:cNvSpPr/>
          <p:nvPr/>
        </p:nvSpPr>
        <p:spPr>
          <a:xfrm>
            <a:off x="539750" y="4565950"/>
            <a:ext cx="1526875" cy="1526875"/>
          </a:xfrm>
          <a:prstGeom prst="ellipse">
            <a:avLst/>
          </a:prstGeom>
          <a:solidFill>
            <a:srgbClr val="18A0D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Talk About It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55650" y="3164153"/>
            <a:ext cx="2712379" cy="1160713"/>
          </a:xfrm>
          <a:prstGeom prst="roundRect">
            <a:avLst>
              <a:gd name="adj" fmla="val 13785"/>
            </a:avLst>
          </a:prstGeom>
          <a:solidFill>
            <a:schemeClr val="bg1"/>
          </a:solidFill>
          <a:ln w="28575">
            <a:solidFill>
              <a:srgbClr val="00A7E6"/>
            </a:solidFill>
          </a:ln>
        </p:spPr>
        <p:txBody>
          <a:bodyPr wrap="square" lIns="288000" tIns="108000" rIns="252000" bIns="108000">
            <a:spAutoFit/>
          </a:bodyPr>
          <a:lstStyle/>
          <a:p>
            <a:pPr algn="ctr"/>
            <a:r>
              <a:rPr lang="en-GB" dirty="0">
                <a:latin typeface="Twinkl" pitchFamily="2" charset="0"/>
              </a:rPr>
              <a:t>He baptised people who wanted to become Christians. </a:t>
            </a:r>
          </a:p>
        </p:txBody>
      </p:sp>
    </p:spTree>
    <p:extLst>
      <p:ext uri="{BB962C8B-B14F-4D97-AF65-F5344CB8AC3E}">
        <p14:creationId xmlns:p14="http://schemas.microsoft.com/office/powerpoint/2010/main" val="210759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 animBg="1"/>
      <p:bldP spid="2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443" b="12717"/>
          <a:stretch/>
        </p:blipFill>
        <p:spPr>
          <a:xfrm>
            <a:off x="755650" y="2046874"/>
            <a:ext cx="7645410" cy="404595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57198" y="2982785"/>
            <a:ext cx="7002968" cy="1049106"/>
          </a:xfrm>
          <a:prstGeom prst="rect">
            <a:avLst/>
          </a:prstGeom>
          <a:solidFill>
            <a:schemeClr val="bg1"/>
          </a:solidFill>
        </p:spPr>
        <p:txBody>
          <a:bodyPr wrap="square" lIns="396000" tIns="108000" rIns="396000" bIns="108000">
            <a:spAutoFit/>
          </a:bodyPr>
          <a:lstStyle/>
          <a:p>
            <a:r>
              <a:rPr lang="en-GB" dirty="0">
                <a:latin typeface="Twinkl" pitchFamily="2" charset="0"/>
              </a:rPr>
              <a:t>Then, one day, he had a vision of Jesus and believed he was filled with the Holy Spirit. After that, he changed his name to Paul and became a Christian.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57198" y="2288726"/>
            <a:ext cx="7002968" cy="495108"/>
          </a:xfrm>
          <a:prstGeom prst="rect">
            <a:avLst/>
          </a:prstGeom>
          <a:solidFill>
            <a:schemeClr val="bg1"/>
          </a:solidFill>
        </p:spPr>
        <p:txBody>
          <a:bodyPr wrap="square" lIns="396000" tIns="108000" rIns="396000" bIns="108000">
            <a:spAutoFit/>
          </a:bodyPr>
          <a:lstStyle/>
          <a:p>
            <a:r>
              <a:rPr lang="en-GB" dirty="0">
                <a:latin typeface="Twinkl" pitchFamily="2" charset="0"/>
              </a:rPr>
              <a:t>Saul did not like Christians at all.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The Life of Saint </a:t>
            </a:r>
            <a:r>
              <a:rPr lang="en-GB" sz="3200" dirty="0" smtClean="0"/>
              <a:t>Paul</a:t>
            </a:r>
            <a:endParaRPr lang="en-GB" sz="3200" dirty="0"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9318" y="1962615"/>
            <a:ext cx="1726884" cy="434611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55650" y="1274767"/>
            <a:ext cx="7848600" cy="772107"/>
          </a:xfrm>
          <a:prstGeom prst="rect">
            <a:avLst/>
          </a:prstGeom>
          <a:noFill/>
        </p:spPr>
        <p:txBody>
          <a:bodyPr wrap="square" lIns="108000" tIns="108000" rIns="108000" bIns="108000">
            <a:spAutoFit/>
          </a:bodyPr>
          <a:lstStyle/>
          <a:p>
            <a:r>
              <a:rPr lang="en-GB" dirty="0">
                <a:latin typeface="Twinkl" pitchFamily="2" charset="0"/>
              </a:rPr>
              <a:t>Saint Paul was a Roman Jew who was called Saul. He made tents in Galilee and although Jesus was often in Galilee, Saul did not know Jesus. 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067486" y="5078014"/>
            <a:ext cx="6999498" cy="6962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18A0DB"/>
            </a:solidFill>
          </a:ln>
        </p:spPr>
        <p:txBody>
          <a:bodyPr wrap="square" lIns="108000" tIns="108000" rIns="108000" bIns="108000">
            <a:spAutoFit/>
          </a:bodyPr>
          <a:lstStyle/>
          <a:p>
            <a:pPr algn="ctr"/>
            <a:r>
              <a:rPr lang="en-GB" dirty="0">
                <a:latin typeface="Twinkl" pitchFamily="2" charset="0"/>
              </a:rPr>
              <a:t>It is said that Paul wrote many of the books of the Bible.</a:t>
            </a:r>
          </a:p>
        </p:txBody>
      </p:sp>
    </p:spTree>
    <p:extLst>
      <p:ext uri="{BB962C8B-B14F-4D97-AF65-F5344CB8AC3E}">
        <p14:creationId xmlns:p14="http://schemas.microsoft.com/office/powerpoint/2010/main" val="386518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505" y="1962615"/>
            <a:ext cx="1726884" cy="4346110"/>
          </a:xfrm>
          <a:prstGeom prst="rect">
            <a:avLst/>
          </a:prstGeom>
        </p:spPr>
      </p:pic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Paul’s Journey </a:t>
            </a:r>
            <a:endParaRPr lang="en-GB" sz="3200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5650" y="1346677"/>
            <a:ext cx="76327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dirty="0">
                <a:latin typeface="Twinkl" pitchFamily="2" charset="0"/>
              </a:rPr>
              <a:t>Paul then travelled through Israel, Syria, Turkey and Greece, teaching people about Christianity and the life of Jesus.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5541" y="2024062"/>
            <a:ext cx="5754029" cy="4068763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4189863" y="2103011"/>
            <a:ext cx="4317805" cy="1070837"/>
          </a:xfrm>
          <a:prstGeom prst="roundRect">
            <a:avLst>
              <a:gd name="adj" fmla="val 12266"/>
            </a:avLst>
          </a:prstGeom>
          <a:solidFill>
            <a:schemeClr val="bg1"/>
          </a:solidFill>
          <a:ln w="28575">
            <a:solidFill>
              <a:srgbClr val="00A7E6"/>
            </a:solidFill>
          </a:ln>
        </p:spPr>
        <p:txBody>
          <a:bodyPr wrap="square" lIns="144000" tIns="108000" rIns="144000" bIns="108000">
            <a:spAutoFit/>
          </a:bodyPr>
          <a:lstStyle/>
          <a:p>
            <a:pPr algn="ctr"/>
            <a:r>
              <a:rPr lang="en-GB" sz="1700" dirty="0"/>
              <a:t>He faced terrible dangers, becoming shipwrecked many times, as well as dangers from robbers and wild animals.</a:t>
            </a:r>
            <a:endParaRPr lang="en-GB" sz="1700" dirty="0">
              <a:latin typeface="Twinkl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124767" y="4686398"/>
            <a:ext cx="5611697" cy="127077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18A0DB"/>
            </a:solidFill>
          </a:ln>
        </p:spPr>
        <p:txBody>
          <a:bodyPr wrap="square" lIns="900000" tIns="36000" rIns="36000" bIns="36000">
            <a:spAutoFit/>
          </a:bodyPr>
          <a:lstStyle/>
          <a:p>
            <a:r>
              <a:rPr lang="en-GB" dirty="0">
                <a:latin typeface="Twinkl" pitchFamily="2" charset="0"/>
              </a:rPr>
              <a:t>What skills do you think Paul had that meant he could travel a long way, telling people about Jesus?</a:t>
            </a:r>
          </a:p>
        </p:txBody>
      </p:sp>
      <p:sp>
        <p:nvSpPr>
          <p:cNvPr id="8" name="Oval 7"/>
          <p:cNvSpPr/>
          <p:nvPr/>
        </p:nvSpPr>
        <p:spPr>
          <a:xfrm>
            <a:off x="595505" y="4565950"/>
            <a:ext cx="1526875" cy="1526875"/>
          </a:xfrm>
          <a:prstGeom prst="ellipse">
            <a:avLst/>
          </a:prstGeom>
          <a:solidFill>
            <a:srgbClr val="18A0D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Talk About It</a:t>
            </a:r>
          </a:p>
        </p:txBody>
      </p:sp>
    </p:spTree>
    <p:extLst>
      <p:ext uri="{BB962C8B-B14F-4D97-AF65-F5344CB8AC3E}">
        <p14:creationId xmlns:p14="http://schemas.microsoft.com/office/powerpoint/2010/main" val="30499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50" y="1374174"/>
            <a:ext cx="7645410" cy="4718651"/>
          </a:xfrm>
          <a:prstGeom prst="rect">
            <a:avLst/>
          </a:prstGeom>
        </p:spPr>
      </p:pic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Peter and Paul</a:t>
            </a:r>
            <a:endParaRPr lang="en-GB" sz="3200" dirty="0">
              <a:latin typeface="+mn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3183" y="1555569"/>
            <a:ext cx="1767127" cy="475315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57199" y="2406330"/>
            <a:ext cx="5185318" cy="1049106"/>
          </a:xfrm>
          <a:prstGeom prst="rect">
            <a:avLst/>
          </a:prstGeom>
          <a:solidFill>
            <a:schemeClr val="bg1"/>
          </a:solidFill>
        </p:spPr>
        <p:txBody>
          <a:bodyPr wrap="square" lIns="396000" tIns="108000" rIns="252000" bIns="108000">
            <a:spAutoFit/>
          </a:bodyPr>
          <a:lstStyle/>
          <a:p>
            <a:r>
              <a:rPr lang="en-GB" dirty="0">
                <a:latin typeface="Twinkl" pitchFamily="2" charset="0"/>
              </a:rPr>
              <a:t>When Peter was put in prison for teaching people about Jesus, Paul went to visit him in prison.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199" y="1711137"/>
            <a:ext cx="5270741" cy="495108"/>
          </a:xfrm>
          <a:prstGeom prst="rect">
            <a:avLst/>
          </a:prstGeom>
          <a:solidFill>
            <a:schemeClr val="bg1"/>
          </a:solidFill>
        </p:spPr>
        <p:txBody>
          <a:bodyPr wrap="square" lIns="396000" tIns="108000" rIns="252000" bIns="108000">
            <a:spAutoFit/>
          </a:bodyPr>
          <a:lstStyle/>
          <a:p>
            <a:r>
              <a:rPr lang="en-GB" dirty="0">
                <a:latin typeface="Twinkl" pitchFamily="2" charset="0"/>
              </a:rPr>
              <a:t>Peter and Paul met after Jesus had died.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3302" y="1555570"/>
            <a:ext cx="1888619" cy="4753155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900753" y="4817327"/>
            <a:ext cx="4006188" cy="10857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18A0DB"/>
            </a:solidFill>
          </a:ln>
        </p:spPr>
        <p:txBody>
          <a:bodyPr wrap="square" lIns="108000" tIns="108000" rIns="108000" bIns="108000">
            <a:spAutoFit/>
          </a:bodyPr>
          <a:lstStyle/>
          <a:p>
            <a:pPr algn="ctr"/>
            <a:r>
              <a:rPr lang="en-GB" dirty="0">
                <a:latin typeface="Twinkl" pitchFamily="2" charset="0"/>
              </a:rPr>
              <a:t>Peter and Paul both were killed because of their beliefs. </a:t>
            </a:r>
          </a:p>
        </p:txBody>
      </p:sp>
    </p:spTree>
    <p:extLst>
      <p:ext uri="{BB962C8B-B14F-4D97-AF65-F5344CB8AC3E}">
        <p14:creationId xmlns:p14="http://schemas.microsoft.com/office/powerpoint/2010/main" val="408658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ome, Building, Basilica, Saint Peter'S Cathedral">
            <a:extLst>
              <a:ext uri="{FF2B5EF4-FFF2-40B4-BE49-F238E27FC236}">
                <a16:creationId xmlns:a16="http://schemas.microsoft.com/office/drawing/2014/main" xmlns="" id="{65E92FFB-8B3C-4A9D-9D54-8E150C7733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5650" y="3111190"/>
            <a:ext cx="7632702" cy="2981635"/>
          </a:xfrm>
          <a:prstGeom prst="rect">
            <a:avLst/>
          </a:prstGeom>
          <a:noFill/>
          <a:ln w="28575">
            <a:solidFill>
              <a:srgbClr val="00A7E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379388"/>
            <a:ext cx="8220075" cy="994306"/>
          </a:xfrm>
        </p:spPr>
        <p:txBody>
          <a:bodyPr/>
          <a:lstStyle/>
          <a:p>
            <a:r>
              <a:rPr lang="en-GB" sz="3200" dirty="0"/>
              <a:t>Saint Peter and Saint Paul</a:t>
            </a:r>
            <a:endParaRPr lang="en-GB" sz="3200" dirty="0">
              <a:latin typeface="+mn-lt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78974" y="2716078"/>
            <a:ext cx="7776521" cy="99917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18A0DB"/>
            </a:solidFill>
          </a:ln>
        </p:spPr>
        <p:txBody>
          <a:bodyPr wrap="square" lIns="108000" tIns="108000" rIns="108000" bIns="108000">
            <a:spAutoFit/>
          </a:bodyPr>
          <a:lstStyle/>
          <a:p>
            <a:r>
              <a:rPr lang="en-GB" sz="1600" dirty="0">
                <a:latin typeface="Twinkl" pitchFamily="2" charset="0"/>
              </a:rPr>
              <a:t>Both men were made saints and 29</a:t>
            </a:r>
            <a:r>
              <a:rPr lang="en-GB" sz="1600" baseline="30000" dirty="0">
                <a:latin typeface="Twinkl" pitchFamily="2" charset="0"/>
              </a:rPr>
              <a:t>th</a:t>
            </a:r>
            <a:r>
              <a:rPr lang="en-GB" sz="1600" dirty="0">
                <a:latin typeface="Twinkl" pitchFamily="2" charset="0"/>
              </a:rPr>
              <a:t> June became the day when their lives are celebrated. It is known as the feast day of Saint Peter and Saint Paul.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198" y="1193239"/>
            <a:ext cx="7931151" cy="1449216"/>
          </a:xfrm>
          <a:prstGeom prst="rect">
            <a:avLst/>
          </a:prstGeom>
          <a:noFill/>
        </p:spPr>
        <p:txBody>
          <a:bodyPr wrap="square" lIns="396000" tIns="108000" rIns="252000" bIns="108000">
            <a:spAutoFit/>
          </a:bodyPr>
          <a:lstStyle/>
          <a:p>
            <a:r>
              <a:rPr lang="en-GB" sz="1600" dirty="0">
                <a:latin typeface="Twinkl" pitchFamily="2" charset="0"/>
              </a:rPr>
              <a:t>The Catholic church think of Peter as being the very first Pope.</a:t>
            </a:r>
          </a:p>
          <a:p>
            <a:r>
              <a:rPr lang="en-GB" sz="1600" dirty="0">
                <a:latin typeface="Twinkl" pitchFamily="2" charset="0"/>
              </a:rPr>
              <a:t>Paul is said to have been one of the main reasons why so many people became Christians when it first began.</a:t>
            </a:r>
          </a:p>
          <a:p>
            <a:r>
              <a:rPr lang="en-GB" sz="1600" dirty="0">
                <a:latin typeface="Twinkl" pitchFamily="2" charset="0"/>
              </a:rPr>
              <a:t>Paul is now buried in the </a:t>
            </a:r>
            <a:r>
              <a:rPr lang="en-US" sz="1600" dirty="0">
                <a:latin typeface="Twinkl" pitchFamily="2" charset="0"/>
              </a:rPr>
              <a:t>Papal Basilica of St. Paul Outside the Walls. Peter is buried in the Vatican Basilica in Rome.</a:t>
            </a:r>
          </a:p>
        </p:txBody>
      </p:sp>
    </p:spTree>
    <p:extLst>
      <p:ext uri="{BB962C8B-B14F-4D97-AF65-F5344CB8AC3E}">
        <p14:creationId xmlns:p14="http://schemas.microsoft.com/office/powerpoint/2010/main" val="9300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PowerPoint Guidance.pptx" id="{180D27B9-5640-447B-B5C0-DD73573B2821}" vid="{310EF2B5-F8B8-4941-8818-76ED4D5D305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281</TotalTime>
  <Words>557</Words>
  <Application>Microsoft Office PowerPoint</Application>
  <PresentationFormat>On-screen Show (4:3)</PresentationFormat>
  <Paragraphs>34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Twinkl</vt:lpstr>
      <vt:lpstr>Calibri</vt:lpstr>
      <vt:lpstr>Office Theme</vt:lpstr>
      <vt:lpstr>PowerPoint Presentation</vt:lpstr>
      <vt:lpstr>Who Were Saint Peter and Saint Paul?</vt:lpstr>
      <vt:lpstr>The Life of Saint Peter</vt:lpstr>
      <vt:lpstr>Peter’s Journey</vt:lpstr>
      <vt:lpstr>The Life of Saint Paul</vt:lpstr>
      <vt:lpstr>Paul’s Journey </vt:lpstr>
      <vt:lpstr>Peter and Paul</vt:lpstr>
      <vt:lpstr>Saint Peter and Saint Paul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Guidance</dc:title>
  <dc:creator>Georgia Chappell</dc:creator>
  <cp:lastModifiedBy>carolineaspden</cp:lastModifiedBy>
  <cp:revision>13</cp:revision>
  <dcterms:created xsi:type="dcterms:W3CDTF">2019-07-15T07:59:53Z</dcterms:created>
  <dcterms:modified xsi:type="dcterms:W3CDTF">2020-07-01T10:59:22Z</dcterms:modified>
</cp:coreProperties>
</file>