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40" autoAdjust="0"/>
    <p:restoredTop sz="94639" autoAdjust="0"/>
  </p:normalViewPr>
  <p:slideViewPr>
    <p:cSldViewPr>
      <p:cViewPr varScale="1">
        <p:scale>
          <a:sx n="110" d="100"/>
          <a:sy n="110" d="100"/>
        </p:scale>
        <p:origin x="135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89A1-735A-43AF-95BA-0E0AA591CA03}" type="datetimeFigureOut">
              <a:rPr lang="en-GB" smtClean="0"/>
              <a:pPr/>
              <a:t>30/05/2013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E6E4F-1855-4FEA-B7CA-667AE381FA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78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89A1-735A-43AF-95BA-0E0AA591CA03}" type="datetimeFigureOut">
              <a:rPr lang="en-GB" smtClean="0"/>
              <a:pPr/>
              <a:t>30/05/2013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E6E4F-1855-4FEA-B7CA-667AE381FA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86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89A1-735A-43AF-95BA-0E0AA591CA03}" type="datetimeFigureOut">
              <a:rPr lang="en-GB" smtClean="0"/>
              <a:pPr/>
              <a:t>30/05/2013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E6E4F-1855-4FEA-B7CA-667AE381FA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899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89A1-735A-43AF-95BA-0E0AA591CA03}" type="datetimeFigureOut">
              <a:rPr lang="en-GB" smtClean="0"/>
              <a:pPr/>
              <a:t>30/05/2013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E6E4F-1855-4FEA-B7CA-667AE381FA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62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89A1-735A-43AF-95BA-0E0AA591CA03}" type="datetimeFigureOut">
              <a:rPr lang="en-GB" smtClean="0"/>
              <a:pPr/>
              <a:t>30/05/2013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E6E4F-1855-4FEA-B7CA-667AE381FA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150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89A1-735A-43AF-95BA-0E0AA591CA03}" type="datetimeFigureOut">
              <a:rPr lang="en-GB" smtClean="0"/>
              <a:pPr/>
              <a:t>30/05/2013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E6E4F-1855-4FEA-B7CA-667AE381FA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16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89A1-735A-43AF-95BA-0E0AA591CA03}" type="datetimeFigureOut">
              <a:rPr lang="en-GB" smtClean="0"/>
              <a:pPr/>
              <a:t>30/05/2013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E6E4F-1855-4FEA-B7CA-667AE381FA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55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89A1-735A-43AF-95BA-0E0AA591CA03}" type="datetimeFigureOut">
              <a:rPr lang="en-GB" smtClean="0"/>
              <a:pPr/>
              <a:t>30/05/2013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E6E4F-1855-4FEA-B7CA-667AE381FA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223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89A1-735A-43AF-95BA-0E0AA591CA03}" type="datetimeFigureOut">
              <a:rPr lang="en-GB" smtClean="0"/>
              <a:pPr/>
              <a:t>30/05/2013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E6E4F-1855-4FEA-B7CA-667AE381FA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309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89A1-735A-43AF-95BA-0E0AA591CA03}" type="datetimeFigureOut">
              <a:rPr lang="en-GB" smtClean="0"/>
              <a:pPr/>
              <a:t>30/05/2013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E6E4F-1855-4FEA-B7CA-667AE381FA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960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89A1-735A-43AF-95BA-0E0AA591CA03}" type="datetimeFigureOut">
              <a:rPr lang="en-GB" smtClean="0"/>
              <a:pPr/>
              <a:t>30/05/2013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E6E4F-1855-4FEA-B7CA-667AE381FA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23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589A1-735A-43AF-95BA-0E0AA591CA03}" type="datetimeFigureOut">
              <a:rPr lang="en-GB" smtClean="0"/>
              <a:pPr/>
              <a:t>30/05/2013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E6E4F-1855-4FEA-B7CA-667AE381FA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392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99592" y="6165304"/>
            <a:ext cx="741682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99592" y="6165304"/>
            <a:ext cx="7488708" cy="323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Photo courtesy of </a:t>
            </a:r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Casbr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(@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flickr.com) - granted under creative commons licence - attribution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 descr="Portrait with Foo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453336"/>
            <a:ext cx="1008112" cy="32625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674" y="807418"/>
            <a:ext cx="7020718" cy="521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85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99592" y="6165304"/>
            <a:ext cx="741682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99592" y="6165304"/>
            <a:ext cx="7488708" cy="32351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Photo courtesy of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Sharon </a:t>
            </a:r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Mollerus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(@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flickr.com) - granted under creative commons licence - attribution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 descr="Portrait with Foo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453336"/>
            <a:ext cx="1008112" cy="32625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636848"/>
            <a:ext cx="4066032" cy="545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85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99592" y="6165304"/>
            <a:ext cx="741682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99592" y="6165304"/>
            <a:ext cx="7488708" cy="32351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Photo courtesy of </a:t>
            </a:r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Gaspa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(@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flickr.com) - granted under creative commons licence - attribution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 descr="Portrait with Foo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453336"/>
            <a:ext cx="1008112" cy="32625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804" y="548680"/>
            <a:ext cx="3600400" cy="5415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4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99592" y="6165304"/>
            <a:ext cx="741682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99592" y="6165304"/>
            <a:ext cx="7488708" cy="32351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Photo courtesy of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ellenm1(@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flickr.com) - granted under creative commons licence - attribution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 descr="Portrait with Foo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453336"/>
            <a:ext cx="1008112" cy="32625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692696"/>
            <a:ext cx="4094986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59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99592" y="6165304"/>
            <a:ext cx="741682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99592" y="6165304"/>
            <a:ext cx="7488708" cy="32351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Photo courtesy of </a:t>
            </a:r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Gruenemann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(@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flickr.com) - granted under creative commons licence - attribution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 descr="Portrait with Foo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453336"/>
            <a:ext cx="1008112" cy="32625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692696"/>
            <a:ext cx="4778992" cy="533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5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99592" y="6165304"/>
            <a:ext cx="741682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99592" y="6165304"/>
            <a:ext cx="7488708" cy="32351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Photo courtesy of </a:t>
            </a:r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serendigity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(@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flickr.com) - granted under creative commons licence - attribution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 descr="Portrait with Foo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453336"/>
            <a:ext cx="1008112" cy="32625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051" y="764704"/>
            <a:ext cx="7416824" cy="496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86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99592" y="6165304"/>
            <a:ext cx="741682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99592" y="6165304"/>
            <a:ext cx="7488708" cy="32351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Photo courtesy of </a:t>
            </a:r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casbr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(@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flickr.com) - granted under creative commons licence - attribution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 descr="Portrait with Foo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453336"/>
            <a:ext cx="1008112" cy="32625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323" y="764704"/>
            <a:ext cx="3901362" cy="520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45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99592" y="6165304"/>
            <a:ext cx="741682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99592" y="6165304"/>
            <a:ext cx="7488708" cy="32351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Photo courtesy of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Sharon </a:t>
            </a:r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Mollerus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(@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flickr.com) - granted under creative commons licence - attribution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 descr="Portrait with Foo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453336"/>
            <a:ext cx="1008112" cy="32625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764704"/>
            <a:ext cx="6375743" cy="522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17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ortrait with Foo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453336"/>
            <a:ext cx="1008112" cy="326255"/>
          </a:xfrm>
          <a:prstGeom prst="rect">
            <a:avLst/>
          </a:prstGeom>
        </p:spPr>
      </p:pic>
      <p:pic>
        <p:nvPicPr>
          <p:cNvPr id="5" name="Picture 4" descr="birdy - 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447800"/>
            <a:ext cx="3500438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76600" y="4470400"/>
            <a:ext cx="2667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sz="4800">
                <a:latin typeface="Calibri" panose="020F0502020204030204" pitchFamily="34" charset="0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59278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</TotalTime>
  <Words>124</Words>
  <Application>Microsoft Office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Twinkl</cp:lastModifiedBy>
  <cp:revision>54</cp:revision>
  <dcterms:created xsi:type="dcterms:W3CDTF">2012-11-21T10:26:22Z</dcterms:created>
  <dcterms:modified xsi:type="dcterms:W3CDTF">2013-05-30T15:22:58Z</dcterms:modified>
</cp:coreProperties>
</file>