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2541F-AC09-49AD-AB3A-1EEFE43154AA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225CB-9D59-4FCE-8788-83EA80463C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EDC3B-55A9-452C-8751-5FD998A45D20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8D72F-7EA1-4624-8DAC-1732D9DD9A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DE2E-F0FA-4E1C-9E35-F8A3C2AF8468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79E7A-D69C-4701-A86B-863218EAA0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F66D-5563-415C-BDEB-460A02844845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5885-6F87-4846-B72E-98EE4C30DA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7F3AE-D68F-48E9-955D-941FADF73598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F70E9-03F2-4D7D-A51E-AB1D4D74FE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ADDB8-42B2-4B24-BD3A-9400885F95BA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79F52-BAD9-4846-A223-370244571E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2136A-05B8-4818-ABF3-79C01CA7EE68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7C35A-F5E2-4689-9C9F-7ECE15B737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E75F6-3EDF-42B2-A249-630625A2DD9A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1BF2E-CCA6-4377-9474-117793B6B1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B33CF-5C21-4947-8309-FEF41EECD455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17897-797F-4B7A-A3C1-7887BDEB66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C48AD-8B7C-45C2-B4A7-E45379FF095B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D8DB5-ADCC-4089-84AC-0427282729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61434-EC26-40E9-B379-FC4652DB49F6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66762-1828-41AD-AE6C-00F5E98FA4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E31EF8-C133-4489-B866-C570430ECB58}" type="datetimeFigureOut">
              <a:rPr lang="en-GB"/>
              <a:pPr>
                <a:defRPr/>
              </a:pPr>
              <a:t>16/06/2020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2A27B1-2CA4-421A-8AF4-1C24D8872F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r>
              <a:rPr lang="en-GB" sz="3200" u="sng" smtClean="0"/>
              <a:t>How do plants and animals survive in the desert?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To understand why plants and animals need to adapt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Be able to explain the different ways that plants and animals adapt to living in the desert  </a:t>
            </a:r>
            <a:endParaRPr lang="en-GB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550" y="476250"/>
            <a:ext cx="6624638" cy="3694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ALL: </a:t>
            </a:r>
            <a:r>
              <a:rPr lang="en-GB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Will be understand why it is essential for plants and animals to adapt to living in the desert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MOST: </a:t>
            </a:r>
            <a:r>
              <a:rPr lang="en-GB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Will be able to explain how a range of plants and animals adapt to living in the desert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400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SOME: </a:t>
            </a:r>
            <a:r>
              <a:rPr lang="en-GB" sz="2400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Will be able to explain how specific ways of adapting have helped plants and animals to survive living in the desert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113" y="333375"/>
            <a:ext cx="7704137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ccord Heavy SF" pitchFamily="34" charset="0"/>
              </a:rPr>
              <a:t>From the list below chose 5 words/phrases that best describe hot deserts: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755650" y="1557338"/>
            <a:ext cx="18002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Aristocrat SF" pitchFamily="2" charset="0"/>
              </a:rPr>
              <a:t>Humid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2124075" y="2349500"/>
            <a:ext cx="1943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Minimal SF" pitchFamily="2" charset="0"/>
              </a:rPr>
              <a:t>Scorching</a:t>
            </a: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4838700" y="1355725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Smarty Pants BTN" pitchFamily="34" charset="0"/>
              </a:rPr>
              <a:t>Dry</a:t>
            </a: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5795963" y="2357438"/>
            <a:ext cx="86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Adamsky Outline SF" pitchFamily="2" charset="0"/>
              </a:rPr>
              <a:t>Lush</a:t>
            </a:r>
          </a:p>
        </p:txBody>
      </p:sp>
      <p:sp>
        <p:nvSpPr>
          <p:cNvPr id="15367" name="TextBox 6"/>
          <p:cNvSpPr txBox="1">
            <a:spLocks noChangeArrowheads="1"/>
          </p:cNvSpPr>
          <p:nvPr/>
        </p:nvSpPr>
        <p:spPr bwMode="auto">
          <a:xfrm>
            <a:off x="760413" y="5084763"/>
            <a:ext cx="7704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>
                <a:latin typeface="Accord Heavy SF" pitchFamily="34" charset="0"/>
              </a:rPr>
              <a:t>Now add another 5 of your own to your list</a:t>
            </a: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3240088" y="3486150"/>
            <a:ext cx="158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Mister Sirloin BTN Rare" pitchFamily="34" charset="0"/>
              </a:rPr>
              <a:t>Barren</a:t>
            </a: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250825" y="3516313"/>
            <a:ext cx="25209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AlphabetSoup Tilt BT" pitchFamily="82" charset="0"/>
              </a:rPr>
              <a:t>Easy place to live</a:t>
            </a:r>
          </a:p>
        </p:txBody>
      </p:sp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5256213" y="3489325"/>
            <a:ext cx="1800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>
                <a:latin typeface="LA Headlights BTN" pitchFamily="34" charset="0"/>
              </a:rPr>
              <a:t>Extreme</a:t>
            </a:r>
          </a:p>
        </p:txBody>
      </p:sp>
      <p:sp>
        <p:nvSpPr>
          <p:cNvPr id="15371" name="TextBox 11"/>
          <p:cNvSpPr txBox="1">
            <a:spLocks noChangeArrowheads="1"/>
          </p:cNvSpPr>
          <p:nvPr/>
        </p:nvSpPr>
        <p:spPr bwMode="auto">
          <a:xfrm>
            <a:off x="2916238" y="141763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Barbarella SF"/>
              </a:rPr>
              <a:t>Tropical</a:t>
            </a:r>
          </a:p>
        </p:txBody>
      </p:sp>
      <p:sp>
        <p:nvSpPr>
          <p:cNvPr id="15372" name="TextBox 12"/>
          <p:cNvSpPr txBox="1">
            <a:spLocks noChangeArrowheads="1"/>
          </p:cNvSpPr>
          <p:nvPr/>
        </p:nvSpPr>
        <p:spPr bwMode="auto">
          <a:xfrm>
            <a:off x="6588125" y="1268413"/>
            <a:ext cx="18716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Troutkings BTN" pitchFamily="34" charset="0"/>
              </a:rPr>
              <a:t>Competitive</a:t>
            </a:r>
          </a:p>
        </p:txBody>
      </p:sp>
      <p:sp>
        <p:nvSpPr>
          <p:cNvPr id="15373" name="TextBox 13"/>
          <p:cNvSpPr txBox="1">
            <a:spLocks noChangeArrowheads="1"/>
          </p:cNvSpPr>
          <p:nvPr/>
        </p:nvSpPr>
        <p:spPr bwMode="auto">
          <a:xfrm>
            <a:off x="395288" y="2579688"/>
            <a:ext cx="18002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Native" pitchFamily="2" charset="0"/>
              </a:rPr>
              <a:t>Harsh</a:t>
            </a:r>
          </a:p>
        </p:txBody>
      </p:sp>
      <p:sp>
        <p:nvSpPr>
          <p:cNvPr id="15374" name="TextBox 14"/>
          <p:cNvSpPr txBox="1">
            <a:spLocks noChangeArrowheads="1"/>
          </p:cNvSpPr>
          <p:nvPr/>
        </p:nvSpPr>
        <p:spPr bwMode="auto">
          <a:xfrm>
            <a:off x="7451725" y="2349500"/>
            <a:ext cx="122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Chiller"/>
              </a:rPr>
              <a:t>Noisy</a:t>
            </a:r>
          </a:p>
        </p:txBody>
      </p:sp>
      <p:sp>
        <p:nvSpPr>
          <p:cNvPr id="15375" name="TextBox 15"/>
          <p:cNvSpPr txBox="1">
            <a:spLocks noChangeArrowheads="1"/>
          </p:cNvSpPr>
          <p:nvPr/>
        </p:nvSpPr>
        <p:spPr bwMode="auto">
          <a:xfrm>
            <a:off x="4356100" y="2579688"/>
            <a:ext cx="1152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Monotype Corsiva" pitchFamily="66" charset="0"/>
              </a:rPr>
              <a:t>Silent</a:t>
            </a:r>
          </a:p>
        </p:txBody>
      </p:sp>
      <p:sp>
        <p:nvSpPr>
          <p:cNvPr id="15376" name="TextBox 16"/>
          <p:cNvSpPr txBox="1">
            <a:spLocks noChangeArrowheads="1"/>
          </p:cNvSpPr>
          <p:nvPr/>
        </p:nvSpPr>
        <p:spPr bwMode="auto">
          <a:xfrm>
            <a:off x="7092950" y="3284538"/>
            <a:ext cx="1150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Mister Sirloin BTN Rare" pitchFamily="34" charset="0"/>
              </a:rPr>
              <a:t>Hostile</a:t>
            </a:r>
          </a:p>
        </p:txBody>
      </p:sp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4067175" y="414972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Fluffy Slacks BTN" pitchFamily="34" charset="0"/>
              </a:rPr>
              <a:t>Hectic</a:t>
            </a:r>
          </a:p>
        </p:txBody>
      </p:sp>
      <p:sp>
        <p:nvSpPr>
          <p:cNvPr id="15378" name="TextBox 2"/>
          <p:cNvSpPr txBox="1">
            <a:spLocks noChangeArrowheads="1"/>
          </p:cNvSpPr>
          <p:nvPr/>
        </p:nvSpPr>
        <p:spPr bwMode="auto">
          <a:xfrm>
            <a:off x="6011863" y="42211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latin typeface="Mackintosh SF" pitchFamily="34" charset="0"/>
              </a:rPr>
              <a:t>COLD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rareflowers.co.uk/images/saguaro%20cact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725" y="1512888"/>
            <a:ext cx="14049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00113" y="549275"/>
            <a:ext cx="7775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Adobe Fan Heiti Std B"/>
                <a:ea typeface="Adobe Fan Heiti Std B"/>
                <a:cs typeface="Adobe Fan Heiti Std B"/>
              </a:rPr>
              <a:t>For each plant/animal describe how you think it is adapted to living in the desert: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285750" y="1346200"/>
            <a:ext cx="43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1.</a:t>
            </a:r>
          </a:p>
        </p:txBody>
      </p:sp>
      <p:pic>
        <p:nvPicPr>
          <p:cNvPr id="16388" name="Picture 4" descr="http://newsimg.bbc.co.uk/media/images/44573000/jpg/_44573384_jerboa5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827213"/>
            <a:ext cx="287813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2268538" y="1706563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2.</a:t>
            </a:r>
          </a:p>
        </p:txBody>
      </p:sp>
      <p:pic>
        <p:nvPicPr>
          <p:cNvPr id="16390" name="Picture 6" descr="http://www.outback-australia-travel-secrets.com/image-files/australian-desert-animals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1706563"/>
            <a:ext cx="261143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5711825" y="1643063"/>
            <a:ext cx="43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3.</a:t>
            </a:r>
          </a:p>
        </p:txBody>
      </p:sp>
      <p:pic>
        <p:nvPicPr>
          <p:cNvPr id="16392" name="Picture 8" descr="http://static.howstuffworks.com/gif/old-man-cactus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1450" y="4165600"/>
            <a:ext cx="20891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9"/>
          <p:cNvSpPr txBox="1">
            <a:spLocks noChangeArrowheads="1"/>
          </p:cNvSpPr>
          <p:nvPr/>
        </p:nvSpPr>
        <p:spPr bwMode="auto">
          <a:xfrm>
            <a:off x="2201863" y="4186238"/>
            <a:ext cx="4318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4.</a:t>
            </a:r>
          </a:p>
        </p:txBody>
      </p:sp>
      <p:sp>
        <p:nvSpPr>
          <p:cNvPr id="16394" name="TextBox 3"/>
          <p:cNvSpPr txBox="1">
            <a:spLocks noChangeArrowheads="1"/>
          </p:cNvSpPr>
          <p:nvPr/>
        </p:nvSpPr>
        <p:spPr bwMode="auto">
          <a:xfrm>
            <a:off x="368300" y="4370388"/>
            <a:ext cx="2130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latin typeface="Adobe Fan Heiti Std B"/>
                <a:ea typeface="Adobe Fan Heiti Std B"/>
                <a:cs typeface="Adobe Fan Heiti Std B"/>
              </a:rPr>
              <a:t>Saguaro Cactus: Sonoran Desert</a:t>
            </a:r>
          </a:p>
        </p:txBody>
      </p:sp>
      <p:sp>
        <p:nvSpPr>
          <p:cNvPr id="16395" name="TextBox 4"/>
          <p:cNvSpPr txBox="1">
            <a:spLocks noChangeArrowheads="1"/>
          </p:cNvSpPr>
          <p:nvPr/>
        </p:nvSpPr>
        <p:spPr bwMode="auto">
          <a:xfrm>
            <a:off x="6300788" y="3573463"/>
            <a:ext cx="2374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latin typeface="Adobe Fan Heiti Std B"/>
                <a:ea typeface="Adobe Fan Heiti Std B"/>
                <a:cs typeface="Adobe Fan Heiti Std B"/>
              </a:rPr>
              <a:t>The Thorny Devil:</a:t>
            </a:r>
          </a:p>
          <a:p>
            <a:pPr algn="ctr"/>
            <a:r>
              <a:rPr lang="en-GB" sz="1600">
                <a:latin typeface="Adobe Fan Heiti Std B"/>
                <a:ea typeface="Adobe Fan Heiti Std B"/>
                <a:cs typeface="Adobe Fan Heiti Std B"/>
              </a:rPr>
              <a:t>Great Victoria Desert</a:t>
            </a:r>
          </a:p>
        </p:txBody>
      </p:sp>
      <p:sp>
        <p:nvSpPr>
          <p:cNvPr id="16396" name="TextBox 6"/>
          <p:cNvSpPr txBox="1">
            <a:spLocks noChangeArrowheads="1"/>
          </p:cNvSpPr>
          <p:nvPr/>
        </p:nvSpPr>
        <p:spPr bwMode="auto">
          <a:xfrm>
            <a:off x="2700338" y="3460750"/>
            <a:ext cx="28781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latin typeface="Adobe Fan Heiti Std B"/>
                <a:ea typeface="Adobe Fan Heiti Std B"/>
                <a:cs typeface="Adobe Fan Heiti Std B"/>
              </a:rPr>
              <a:t>Long-eared Jerboa: Gobi Desert</a:t>
            </a:r>
          </a:p>
        </p:txBody>
      </p:sp>
      <p:sp>
        <p:nvSpPr>
          <p:cNvPr id="16397" name="TextBox 8"/>
          <p:cNvSpPr txBox="1">
            <a:spLocks noChangeArrowheads="1"/>
          </p:cNvSpPr>
          <p:nvPr/>
        </p:nvSpPr>
        <p:spPr bwMode="auto">
          <a:xfrm>
            <a:off x="1763713" y="6259513"/>
            <a:ext cx="35702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latin typeface="Adobe Fan Heiti Std B"/>
                <a:ea typeface="Adobe Fan Heiti Std B"/>
                <a:cs typeface="Adobe Fan Heiti Std B"/>
              </a:rPr>
              <a:t>Old Man Cactus: Chichuahuan Desert</a:t>
            </a:r>
          </a:p>
        </p:txBody>
      </p:sp>
      <p:sp>
        <p:nvSpPr>
          <p:cNvPr id="16398" name="TextBox 15"/>
          <p:cNvSpPr txBox="1">
            <a:spLocks noChangeArrowheads="1"/>
          </p:cNvSpPr>
          <p:nvPr/>
        </p:nvSpPr>
        <p:spPr bwMode="auto">
          <a:xfrm>
            <a:off x="5118100" y="4157663"/>
            <a:ext cx="431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5.</a:t>
            </a:r>
          </a:p>
        </p:txBody>
      </p:sp>
      <p:pic>
        <p:nvPicPr>
          <p:cNvPr id="16399" name="Picture 4" descr="http://images.travelpod.com/users/jeroenandlinda/1.1287349951.17_gobi-deser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29263" y="4197350"/>
            <a:ext cx="285908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0" name="TextBox 18"/>
          <p:cNvSpPr txBox="1">
            <a:spLocks noChangeArrowheads="1"/>
          </p:cNvSpPr>
          <p:nvPr/>
        </p:nvSpPr>
        <p:spPr bwMode="auto">
          <a:xfrm>
            <a:off x="5578475" y="6437313"/>
            <a:ext cx="28019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>
                <a:latin typeface="Adobe Fan Heiti Std B"/>
                <a:ea typeface="Adobe Fan Heiti Std B"/>
                <a:cs typeface="Adobe Fan Heiti Std B"/>
              </a:rPr>
              <a:t>Bactrian Camel: Gobi Desert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855929" y="371602"/>
            <a:ext cx="7489825" cy="225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pitchFamily="34" charset="0"/>
              </a:rPr>
              <a:t>Homework				</a:t>
            </a:r>
          </a:p>
          <a:p>
            <a:endParaRPr lang="en-GB" dirty="0"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2400" dirty="0">
                <a:latin typeface="Calibri" pitchFamily="34" charset="0"/>
              </a:rPr>
              <a:t>Chose a desert plant or animal that we haven’t learnt about today.  Describe how it is adapted to living in the desert.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199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How do plants and animals survive in the desert?</vt:lpstr>
      <vt:lpstr>PowerPoint Presentation</vt:lpstr>
      <vt:lpstr>PowerPoint Presentation</vt:lpstr>
      <vt:lpstr>PowerPoint Presentation</vt:lpstr>
      <vt:lpstr>PowerPoint Presentation</vt:lpstr>
    </vt:vector>
  </TitlesOfParts>
  <Company>Grey Court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plants and animals adapt to living in the desert?</dc:title>
  <dc:creator>p gcegeography</dc:creator>
  <cp:lastModifiedBy>Mrs J. Williams</cp:lastModifiedBy>
  <cp:revision>15</cp:revision>
  <dcterms:created xsi:type="dcterms:W3CDTF">2011-11-14T11:04:18Z</dcterms:created>
  <dcterms:modified xsi:type="dcterms:W3CDTF">2020-06-16T18:50:41Z</dcterms:modified>
</cp:coreProperties>
</file>