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1" autoAdjust="0"/>
  </p:normalViewPr>
  <p:slideViewPr>
    <p:cSldViewPr>
      <p:cViewPr varScale="1">
        <p:scale>
          <a:sx n="68" d="100"/>
          <a:sy n="6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5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3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gif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gif"/><Relationship Id="rId5" Type="http://schemas.openxmlformats.org/officeDocument/2006/relationships/image" Target="../media/image34.gif"/><Relationship Id="rId4" Type="http://schemas.openxmlformats.org/officeDocument/2006/relationships/image" Target="../media/image3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8.jpeg"/><Relationship Id="rId7" Type="http://schemas.openxmlformats.org/officeDocument/2006/relationships/image" Target="../media/image35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gif"/><Relationship Id="rId5" Type="http://schemas.openxmlformats.org/officeDocument/2006/relationships/image" Target="../media/image39.jpeg"/><Relationship Id="rId4" Type="http://schemas.openxmlformats.org/officeDocument/2006/relationships/image" Target="../media/image3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laplagecasadelmar.fr/images/la-plage-casadelmar-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0"/>
            <a:ext cx="95358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64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essources.blogdumoderateur.com/2013/05/dessin-plage-ete-550x4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5527"/>
            <a:ext cx="2619375" cy="196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se3.mm.bing.net/th?id=OIP.M2462ca183b9889b3e6efa24838ccb9bdH0&amp;pid=15.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8343"/>
            <a:ext cx="2479964" cy="198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se1.mm.bing.net/th?id=OIP.Mb785b626b5270c81c111469a41401bf5H0&amp;pid=15.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2579749" cy="228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tse3.mm.bing.net/th?id=OIP.Mf88484c50c1be1eafcddd81f6ea9f37eo0&amp;pid=15.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649" y="3368498"/>
            <a:ext cx="2345788" cy="157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clipartbest.com/cliparts/ncX/oM7/ncXoM7rcB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1449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455" y="3048000"/>
            <a:ext cx="2418526" cy="221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2514600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</a:t>
            </a:r>
            <a:r>
              <a:rPr lang="en-GB" sz="2400" dirty="0" err="1" smtClean="0"/>
              <a:t>plage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120229" y="2667000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sable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310188" y="2436167"/>
            <a:ext cx="2719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</a:t>
            </a:r>
            <a:r>
              <a:rPr lang="en-GB" sz="2400" dirty="0" err="1" smtClean="0"/>
              <a:t>ballon</a:t>
            </a:r>
            <a:r>
              <a:rPr lang="en-GB" sz="2400" dirty="0" smtClean="0"/>
              <a:t> de </a:t>
            </a:r>
            <a:r>
              <a:rPr lang="en-GB" sz="2400" dirty="0" err="1" smtClean="0"/>
              <a:t>plage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5642261"/>
            <a:ext cx="3012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château de sable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120229" y="5028262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</a:t>
            </a:r>
            <a:r>
              <a:rPr lang="en-GB" sz="2400" dirty="0" err="1" smtClean="0"/>
              <a:t>mer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866823" y="540205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coquille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7899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essources.blogdumoderateur.com/2013/05/dessin-plage-ete-550x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923" y="3490587"/>
            <a:ext cx="1144766" cy="857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se3.mm.bing.net/th?id=OIP.M2462ca183b9889b3e6efa24838ccb9bd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355" y="1510755"/>
            <a:ext cx="1122865" cy="89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se1.mm.bing.net/th?id=OIP.Mb785b626b5270c81c111469a41401bf5H0&amp;pid=15.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971" y="4555352"/>
            <a:ext cx="914400" cy="81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tse3.mm.bing.net/th?id=OIP.Mf88484c50c1be1eafcddd81f6ea9f37eo0&amp;pid=15.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764" y="2535721"/>
            <a:ext cx="1152263" cy="735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clipartbest.com/cliparts/ncX/oM7/ncXoM7rcB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841" y="294754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316" y="5630371"/>
            <a:ext cx="990945" cy="90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1969" y="1729068"/>
            <a:ext cx="1342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</a:t>
            </a:r>
            <a:r>
              <a:rPr lang="en-GB" sz="2400" dirty="0" err="1" smtClean="0"/>
              <a:t>plage</a:t>
            </a:r>
            <a:endParaRPr lang="en-GB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6889" y="771004"/>
            <a:ext cx="13564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sable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46986" y="2616080"/>
            <a:ext cx="27190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</a:t>
            </a:r>
            <a:r>
              <a:rPr lang="en-GB" sz="2400" dirty="0" err="1" smtClean="0"/>
              <a:t>ballon</a:t>
            </a:r>
            <a:r>
              <a:rPr lang="en-GB" sz="2400" dirty="0" smtClean="0"/>
              <a:t> de </a:t>
            </a:r>
            <a:r>
              <a:rPr lang="en-GB" sz="2400" dirty="0" err="1" smtClean="0"/>
              <a:t>plage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3998044" y="4590817"/>
            <a:ext cx="3012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Le château de sable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4925382" y="3563712"/>
            <a:ext cx="1157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</a:t>
            </a:r>
            <a:r>
              <a:rPr lang="en-GB" sz="2400" dirty="0" err="1" smtClean="0"/>
              <a:t>mer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13004" y="5853571"/>
            <a:ext cx="1669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La coquille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512061" y="3688521"/>
            <a:ext cx="1697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4. La </a:t>
            </a:r>
            <a:r>
              <a:rPr lang="en-GB" sz="2400" dirty="0" err="1" smtClean="0"/>
              <a:t>pglea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86270" y="5671783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6. el bales</a:t>
            </a:r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526129" y="2672422"/>
            <a:ext cx="3074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3. Le </a:t>
            </a:r>
            <a:r>
              <a:rPr lang="en-GB" sz="2400" dirty="0" err="1" smtClean="0"/>
              <a:t>loblan</a:t>
            </a:r>
            <a:r>
              <a:rPr lang="en-GB" sz="2400" dirty="0" smtClean="0"/>
              <a:t> de </a:t>
            </a:r>
            <a:r>
              <a:rPr lang="en-GB" sz="2400" dirty="0" err="1" smtClean="0"/>
              <a:t>pelga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99608" y="771003"/>
            <a:ext cx="3318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1. Le </a:t>
            </a:r>
            <a:r>
              <a:rPr lang="en-GB" sz="2400" dirty="0" err="1" smtClean="0"/>
              <a:t>âtchaeu</a:t>
            </a:r>
            <a:r>
              <a:rPr lang="en-GB" sz="2400" dirty="0" smtClean="0"/>
              <a:t> </a:t>
            </a:r>
            <a:r>
              <a:rPr lang="en-GB" sz="2400" dirty="0" err="1" smtClean="0"/>
              <a:t>ed</a:t>
            </a:r>
            <a:r>
              <a:rPr lang="en-GB" sz="2400" dirty="0" smtClean="0"/>
              <a:t> </a:t>
            </a:r>
            <a:r>
              <a:rPr lang="en-GB" sz="2400" dirty="0" err="1" smtClean="0"/>
              <a:t>basle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12061" y="4728253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5. al rem</a:t>
            </a:r>
            <a:endParaRPr lang="en-GB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526129" y="1684575"/>
            <a:ext cx="2024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2. La </a:t>
            </a:r>
            <a:r>
              <a:rPr lang="en-GB" sz="2400" dirty="0" err="1" smtClean="0"/>
              <a:t>quilcole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6907789" y="349340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64659" y="1453743"/>
            <a:ext cx="595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b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40713" y="2535721"/>
            <a:ext cx="540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947944" y="3535577"/>
            <a:ext cx="5918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010407" y="4497422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090672" y="5622738"/>
            <a:ext cx="537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endParaRPr lang="en-U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747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c02.deviantart.net/fs71/f/2012/119/1/5/1570e4dc6c15c8a63215058679b99a25-d4xxqd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969" y="-4122"/>
            <a:ext cx="9331036" cy="700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ker.com/cliparts/D/v/z/5/k/u/sand-castle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076009"/>
            <a:ext cx="1584035" cy="1069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www.clker.com/cliparts/D/v/z/5/k/u/sand-castle-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618" y="3613445"/>
            <a:ext cx="962891" cy="64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clker.com/cliparts/D/v/z/5/k/u/sand-castle-h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876800"/>
            <a:ext cx="2514600" cy="169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clker.com/cliparts/D/v/z/5/k/u/sand-castle-h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3229714"/>
            <a:ext cx="762000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www.clker.com/cliparts/D/v/z/5/k/u/sand-castle-h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425749"/>
            <a:ext cx="3603334" cy="243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53768">
            <a:off x="4810688" y="5923739"/>
            <a:ext cx="952831" cy="873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45995">
            <a:off x="669374" y="4565480"/>
            <a:ext cx="485824" cy="44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53768">
            <a:off x="1933000" y="3878738"/>
            <a:ext cx="347139" cy="31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53768">
            <a:off x="6532471" y="3917358"/>
            <a:ext cx="346258" cy="317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9798">
            <a:off x="8483806" y="4803022"/>
            <a:ext cx="650238" cy="595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98268">
            <a:off x="8641909" y="4177488"/>
            <a:ext cx="501472" cy="459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 descr="http://sweetclipart.com/multisite/sweetclipart/files/imagecache/middle/sea_shell_blue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464206">
            <a:off x="-95983" y="5722123"/>
            <a:ext cx="1131955" cy="103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401048"/>
            <a:ext cx="762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330537"/>
            <a:ext cx="1527463" cy="1527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6617" y="3422945"/>
            <a:ext cx="381000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490" y="117231"/>
            <a:ext cx="532228" cy="53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574" y="3729771"/>
            <a:ext cx="571270" cy="57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http://cliparts.co/cliparts/Lcd/jbg/LcdjbgLc4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346" y="3338773"/>
            <a:ext cx="274672" cy="27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364662"/>
            <a:ext cx="69413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Il y a </a:t>
            </a:r>
            <a:r>
              <a:rPr lang="en-US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combien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de…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990747" y="2057400"/>
            <a:ext cx="62327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b</a:t>
            </a:r>
            <a:r>
              <a:rPr lang="en-US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allons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de </a:t>
            </a:r>
            <a:r>
              <a:rPr lang="en-US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plage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22380" y="1287992"/>
            <a:ext cx="70359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</a:t>
            </a:r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hâteaux de sable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743200" y="3056955"/>
            <a:ext cx="35060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coquilles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?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601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Qu’est-ce</a:t>
            </a:r>
            <a:r>
              <a:rPr lang="en-GB" dirty="0" smtClean="0"/>
              <a:t> que </a:t>
            </a:r>
            <a:r>
              <a:rPr lang="en-GB" dirty="0" err="1" smtClean="0"/>
              <a:t>tu</a:t>
            </a:r>
            <a:r>
              <a:rPr lang="en-GB" dirty="0" smtClean="0"/>
              <a:t> </a:t>
            </a:r>
            <a:r>
              <a:rPr lang="en-GB" dirty="0" err="1" smtClean="0"/>
              <a:t>aimes</a:t>
            </a:r>
            <a:r>
              <a:rPr lang="en-GB" dirty="0" smtClean="0"/>
              <a:t> faire à la </a:t>
            </a:r>
            <a:r>
              <a:rPr lang="en-GB" dirty="0" err="1" smtClean="0"/>
              <a:t>plage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4098" name="Picture 2" descr="https://tse3.mm.bing.net/th?id=OIP.M9f704771623d7784e1f9c3a39266e78eo0&amp;pid=15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36862"/>
            <a:ext cx="36703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swim-clip-art-dT6MLqpT9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1" y="1752600"/>
            <a:ext cx="1739900" cy="733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tse2.mm.bing.net/th?id=OIP.Md3740cf65e9f55c4d8cc5fd522cbc614H0&amp;pid=15.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9251" y="2657695"/>
            <a:ext cx="1042907" cy="100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clipartheaven.com/clipart/outdoor_recreation/beach_&amp;_water_(a_-_r)/playing_with_beach_ball_2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04" y="3883819"/>
            <a:ext cx="1211203" cy="90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freeclipartstore.com/Drinks%200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3642" y="4908598"/>
            <a:ext cx="930126" cy="86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tse1.mm.bing.net/th?id=OIP.M3eaae3e35a2ecc41c35ccd7a8f794928o0&amp;pid=15.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104" y="5791200"/>
            <a:ext cx="1311965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69754" y="1839743"/>
            <a:ext cx="1382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err="1" smtClean="0"/>
              <a:t>nager</a:t>
            </a:r>
            <a:endParaRPr lang="en-GB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381477" y="2836862"/>
            <a:ext cx="1978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marcher</a:t>
            </a:r>
            <a:endParaRPr lang="en-GB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5000" y="2486074"/>
            <a:ext cx="1510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CC00CC"/>
                </a:solidFill>
              </a:rPr>
              <a:t>Je </a:t>
            </a:r>
            <a:r>
              <a:rPr lang="en-GB" sz="2000" dirty="0" err="1" smtClean="0">
                <a:solidFill>
                  <a:srgbClr val="CC00CC"/>
                </a:solidFill>
              </a:rPr>
              <a:t>préfère</a:t>
            </a:r>
            <a:endParaRPr lang="en-GB" sz="2000" dirty="0">
              <a:solidFill>
                <a:srgbClr val="CC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8440" y="3890058"/>
            <a:ext cx="1327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err="1" smtClean="0"/>
              <a:t>jouer</a:t>
            </a:r>
            <a:endParaRPr lang="en-GB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6402578" y="4908598"/>
            <a:ext cx="1305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err="1" smtClean="0"/>
              <a:t>boire</a:t>
            </a:r>
            <a:endParaRPr lang="en-GB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40838" y="5939522"/>
            <a:ext cx="1741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manger</a:t>
            </a:r>
            <a:endParaRPr lang="en-GB" sz="3600" dirty="0"/>
          </a:p>
        </p:txBody>
      </p:sp>
      <p:pic>
        <p:nvPicPr>
          <p:cNvPr id="4110" name="Picture 14" descr="https://tse3.mm.bing.net/th?id=OIP.M1c4d2ce06a03a30544c2e7e7f2a1f6a8o0&amp;pid=15.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1" y="2119337"/>
            <a:ext cx="762000" cy="728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399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945710"/>
              </p:ext>
            </p:extLst>
          </p:nvPr>
        </p:nvGraphicFramePr>
        <p:xfrm>
          <a:off x="304800" y="228602"/>
          <a:ext cx="8610600" cy="632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35100"/>
                <a:gridCol w="1435100"/>
                <a:gridCol w="1435100"/>
                <a:gridCol w="1435100"/>
                <a:gridCol w="1435100"/>
                <a:gridCol w="1435100"/>
              </a:tblGrid>
              <a:tr h="10541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nager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marcher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jouer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boire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manger</a:t>
                      </a:r>
                      <a:endParaRPr lang="en-GB" dirty="0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GB" dirty="0" smtClean="0"/>
                        <a:t>Je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préfère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J’adore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J’aime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GB" dirty="0" smtClean="0"/>
                        <a:t>Je </a:t>
                      </a:r>
                      <a:r>
                        <a:rPr lang="en-GB" dirty="0" err="1" smtClean="0"/>
                        <a:t>n’aime</a:t>
                      </a:r>
                      <a:r>
                        <a:rPr lang="en-GB" dirty="0" smtClean="0"/>
                        <a:t> pas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4100">
                <a:tc>
                  <a:txBody>
                    <a:bodyPr/>
                    <a:lstStyle/>
                    <a:p>
                      <a:r>
                        <a:rPr lang="en-GB" dirty="0" smtClean="0"/>
                        <a:t>Je </a:t>
                      </a:r>
                      <a:r>
                        <a:rPr lang="en-GB" dirty="0" err="1" smtClean="0"/>
                        <a:t>déteste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4" descr="https://tse3.mm.bing.net/th?id=OIP.M1c4d2ce06a03a30544c2e7e7f2a1f6a8o0&amp;pid=15.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649858"/>
            <a:ext cx="647699" cy="61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785492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70" y="2679523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1" y="2667000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969" y="5867400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0" y="5854877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tse3.mm.bing.net/th?id=OIP.Mef25b7b3cf146ec92fc5bf5e2911963fH0&amp;pid=15.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31" y="4800600"/>
            <a:ext cx="647699" cy="61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791594" y="4800600"/>
            <a:ext cx="629236" cy="533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5501" y="5867400"/>
            <a:ext cx="629236" cy="533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21946" y="5867400"/>
            <a:ext cx="629236" cy="533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78956" y="5931076"/>
            <a:ext cx="557724" cy="4656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95501" y="5901293"/>
            <a:ext cx="557724" cy="4656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827350" y="4800600"/>
            <a:ext cx="557724" cy="46561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http://images.clipartpanda.com/swim-clip-art-dT6MLqpT9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685800"/>
            <a:ext cx="1116385" cy="47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s://tse2.mm.bing.net/th?id=OIP.Md3740cf65e9f55c4d8cc5fd522cbc614H0&amp;pid=15.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375" y="512774"/>
            <a:ext cx="688730" cy="66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http://www.clipartheaven.com/clipart/outdoor_recreation/beach_&amp;_water_(a_-_r)/playing_with_beach_ball_2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840" y="630290"/>
            <a:ext cx="774471" cy="58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http://freeclipartstore.com/Drinks%2003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620908"/>
            <a:ext cx="599886" cy="55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https://tse1.mm.bing.net/th?id=OIP.M3eaae3e35a2ecc41c35ccd7a8f794928o0&amp;pid=15.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20907"/>
            <a:ext cx="822296" cy="59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05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112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Qu’est-ce que tu aimes faire à la plage?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Pooley</dc:creator>
  <cp:lastModifiedBy>John</cp:lastModifiedBy>
  <cp:revision>14</cp:revision>
  <dcterms:created xsi:type="dcterms:W3CDTF">2006-08-16T00:00:00Z</dcterms:created>
  <dcterms:modified xsi:type="dcterms:W3CDTF">2016-03-23T15:04:35Z</dcterms:modified>
</cp:coreProperties>
</file>