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86" r:id="rId2"/>
    <p:sldId id="278" r:id="rId3"/>
    <p:sldId id="281" r:id="rId4"/>
    <p:sldId id="279" r:id="rId5"/>
    <p:sldId id="280" r:id="rId6"/>
    <p:sldId id="283" r:id="rId7"/>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idi Renton" initials="HR" lastIdx="2" clrIdx="0">
    <p:extLst>
      <p:ext uri="{19B8F6BF-5375-455C-9EA6-DF929625EA0E}">
        <p15:presenceInfo xmlns:p15="http://schemas.microsoft.com/office/powerpoint/2012/main" userId="S-1-5-21-1182399680-401627896-2722451266-11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09" autoAdjust="0"/>
    <p:restoredTop sz="93124" autoAdjust="0"/>
  </p:normalViewPr>
  <p:slideViewPr>
    <p:cSldViewPr snapToGrid="0">
      <p:cViewPr varScale="1">
        <p:scale>
          <a:sx n="67" d="100"/>
          <a:sy n="67" d="100"/>
        </p:scale>
        <p:origin x="684"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3EAF0218-691A-499E-81F6-68838B8CE249}" type="datetimeFigureOut">
              <a:rPr lang="en-GB" smtClean="0"/>
              <a:t>19/05/2020</a:t>
            </a:fld>
            <a:endParaRPr lang="en-GB" dirty="0"/>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E51C4A64-EF67-4D65-BDDD-82A4001D5BEC}" type="slidenum">
              <a:rPr lang="en-GB" smtClean="0"/>
              <a:t>‹#›</a:t>
            </a:fld>
            <a:endParaRPr lang="en-GB" dirty="0"/>
          </a:p>
        </p:txBody>
      </p:sp>
    </p:spTree>
    <p:extLst>
      <p:ext uri="{BB962C8B-B14F-4D97-AF65-F5344CB8AC3E}">
        <p14:creationId xmlns:p14="http://schemas.microsoft.com/office/powerpoint/2010/main" val="69538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Scenario</a:t>
            </a:r>
            <a:r>
              <a:rPr lang="en-GB" baseline="0" dirty="0"/>
              <a:t> 1: Ash and Frankie</a:t>
            </a:r>
            <a:endParaRPr lang="en-GB" dirty="0"/>
          </a:p>
        </p:txBody>
      </p:sp>
      <p:sp>
        <p:nvSpPr>
          <p:cNvPr id="4" name="Slide Number Placeholder 3"/>
          <p:cNvSpPr>
            <a:spLocks noGrp="1"/>
          </p:cNvSpPr>
          <p:nvPr>
            <p:ph type="sldNum" sz="quarter" idx="10"/>
          </p:nvPr>
        </p:nvSpPr>
        <p:spPr/>
        <p:txBody>
          <a:bodyPr/>
          <a:lstStyle/>
          <a:p>
            <a:fld id="{E51C4A64-EF67-4D65-BDDD-82A4001D5BEC}" type="slidenum">
              <a:rPr lang="en-GB" smtClean="0"/>
              <a:t>2</a:t>
            </a:fld>
            <a:endParaRPr lang="en-GB" dirty="0"/>
          </a:p>
        </p:txBody>
      </p:sp>
    </p:spTree>
    <p:extLst>
      <p:ext uri="{BB962C8B-B14F-4D97-AF65-F5344CB8AC3E}">
        <p14:creationId xmlns:p14="http://schemas.microsoft.com/office/powerpoint/2010/main" val="2881453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Scenario 2: Suz and her family </a:t>
            </a:r>
          </a:p>
        </p:txBody>
      </p:sp>
      <p:sp>
        <p:nvSpPr>
          <p:cNvPr id="4" name="Slide Number Placeholder 3"/>
          <p:cNvSpPr>
            <a:spLocks noGrp="1"/>
          </p:cNvSpPr>
          <p:nvPr>
            <p:ph type="sldNum" sz="quarter" idx="10"/>
          </p:nvPr>
        </p:nvSpPr>
        <p:spPr/>
        <p:txBody>
          <a:bodyPr/>
          <a:lstStyle/>
          <a:p>
            <a:fld id="{E51C4A64-EF67-4D65-BDDD-82A4001D5BEC}" type="slidenum">
              <a:rPr lang="en-GB" smtClean="0"/>
              <a:t>3</a:t>
            </a:fld>
            <a:endParaRPr lang="en-GB" dirty="0"/>
          </a:p>
        </p:txBody>
      </p:sp>
    </p:spTree>
    <p:extLst>
      <p:ext uri="{BB962C8B-B14F-4D97-AF65-F5344CB8AC3E}">
        <p14:creationId xmlns:p14="http://schemas.microsoft.com/office/powerpoint/2010/main" val="1705308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Scenario 3: Fizz,</a:t>
            </a:r>
            <a:r>
              <a:rPr lang="en-GB" baseline="0" dirty="0"/>
              <a:t> Fabia and friends</a:t>
            </a:r>
            <a:endParaRPr lang="en-GB" dirty="0"/>
          </a:p>
        </p:txBody>
      </p:sp>
      <p:sp>
        <p:nvSpPr>
          <p:cNvPr id="4" name="Slide Number Placeholder 3"/>
          <p:cNvSpPr>
            <a:spLocks noGrp="1"/>
          </p:cNvSpPr>
          <p:nvPr>
            <p:ph type="sldNum" sz="quarter" idx="10"/>
          </p:nvPr>
        </p:nvSpPr>
        <p:spPr/>
        <p:txBody>
          <a:bodyPr/>
          <a:lstStyle/>
          <a:p>
            <a:fld id="{E51C4A64-EF67-4D65-BDDD-82A4001D5BEC}" type="slidenum">
              <a:rPr lang="en-GB" smtClean="0"/>
              <a:t>4</a:t>
            </a:fld>
            <a:endParaRPr lang="en-GB" dirty="0"/>
          </a:p>
        </p:txBody>
      </p:sp>
    </p:spTree>
    <p:extLst>
      <p:ext uri="{BB962C8B-B14F-4D97-AF65-F5344CB8AC3E}">
        <p14:creationId xmlns:p14="http://schemas.microsoft.com/office/powerpoint/2010/main" val="2262996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1C4A64-EF67-4D65-BDDD-82A4001D5BEC}" type="slidenum">
              <a:rPr lang="en-GB" smtClean="0"/>
              <a:t>5</a:t>
            </a:fld>
            <a:endParaRPr lang="en-GB" dirty="0"/>
          </a:p>
        </p:txBody>
      </p:sp>
    </p:spTree>
    <p:extLst>
      <p:ext uri="{BB962C8B-B14F-4D97-AF65-F5344CB8AC3E}">
        <p14:creationId xmlns:p14="http://schemas.microsoft.com/office/powerpoint/2010/main" val="2602010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B88A573-8F9A-490E-9D89-5C380F89A7C8}" type="datetime1">
              <a:rPr lang="en-GB" smtClean="0"/>
              <a:t>19/05/2020</a:t>
            </a:fld>
            <a:endParaRPr lang="en-GB" dirty="0"/>
          </a:p>
        </p:txBody>
      </p:sp>
      <p:sp>
        <p:nvSpPr>
          <p:cNvPr id="5" name="Footer Placeholder 4"/>
          <p:cNvSpPr>
            <a:spLocks noGrp="1"/>
          </p:cNvSpPr>
          <p:nvPr>
            <p:ph type="ftr" sz="quarter" idx="11"/>
          </p:nvPr>
        </p:nvSpPr>
        <p:spPr/>
        <p:txBody>
          <a:bodyPr/>
          <a:lstStyle/>
          <a:p>
            <a:r>
              <a:rPr lang="en-GB" dirty="0"/>
              <a:t>BBFC Education - Making choices about what to watch: Lesson 2 - Resource 3</a:t>
            </a:r>
          </a:p>
        </p:txBody>
      </p:sp>
      <p:sp>
        <p:nvSpPr>
          <p:cNvPr id="6" name="Slide Number Placeholder 5"/>
          <p:cNvSpPr>
            <a:spLocks noGrp="1"/>
          </p:cNvSpPr>
          <p:nvPr>
            <p:ph type="sldNum" sz="quarter" idx="12"/>
          </p:nvPr>
        </p:nvSpPr>
        <p:spPr/>
        <p:txBody>
          <a:bodyPr/>
          <a:lstStyle/>
          <a:p>
            <a:fld id="{35902849-CF17-47D1-8902-970D761AC744}" type="slidenum">
              <a:rPr lang="en-GB" smtClean="0"/>
              <a:t>‹#›</a:t>
            </a:fld>
            <a:endParaRPr lang="en-GB" dirty="0"/>
          </a:p>
        </p:txBody>
      </p:sp>
    </p:spTree>
    <p:extLst>
      <p:ext uri="{BB962C8B-B14F-4D97-AF65-F5344CB8AC3E}">
        <p14:creationId xmlns:p14="http://schemas.microsoft.com/office/powerpoint/2010/main" val="2651613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BF03AE6-D47D-476D-8EAE-76F7F00470DB}" type="datetime1">
              <a:rPr lang="en-GB" smtClean="0"/>
              <a:t>19/05/2020</a:t>
            </a:fld>
            <a:endParaRPr lang="en-GB" dirty="0"/>
          </a:p>
        </p:txBody>
      </p:sp>
      <p:sp>
        <p:nvSpPr>
          <p:cNvPr id="5" name="Footer Placeholder 4"/>
          <p:cNvSpPr>
            <a:spLocks noGrp="1"/>
          </p:cNvSpPr>
          <p:nvPr>
            <p:ph type="ftr" sz="quarter" idx="11"/>
          </p:nvPr>
        </p:nvSpPr>
        <p:spPr/>
        <p:txBody>
          <a:bodyPr/>
          <a:lstStyle/>
          <a:p>
            <a:r>
              <a:rPr lang="en-GB" dirty="0"/>
              <a:t>BBFC Education - Making choices about what to watch: Lesson 2 - Resource 3</a:t>
            </a:r>
          </a:p>
        </p:txBody>
      </p:sp>
      <p:sp>
        <p:nvSpPr>
          <p:cNvPr id="6" name="Slide Number Placeholder 5"/>
          <p:cNvSpPr>
            <a:spLocks noGrp="1"/>
          </p:cNvSpPr>
          <p:nvPr>
            <p:ph type="sldNum" sz="quarter" idx="12"/>
          </p:nvPr>
        </p:nvSpPr>
        <p:spPr/>
        <p:txBody>
          <a:bodyPr/>
          <a:lstStyle/>
          <a:p>
            <a:fld id="{35902849-CF17-47D1-8902-970D761AC744}" type="slidenum">
              <a:rPr lang="en-GB" smtClean="0"/>
              <a:t>‹#›</a:t>
            </a:fld>
            <a:endParaRPr lang="en-GB" dirty="0"/>
          </a:p>
        </p:txBody>
      </p:sp>
    </p:spTree>
    <p:extLst>
      <p:ext uri="{BB962C8B-B14F-4D97-AF65-F5344CB8AC3E}">
        <p14:creationId xmlns:p14="http://schemas.microsoft.com/office/powerpoint/2010/main" val="1113276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D2F8997-8BCC-4026-9F8A-3E5DE2BE6590}" type="datetime1">
              <a:rPr lang="en-GB" smtClean="0"/>
              <a:t>19/05/2020</a:t>
            </a:fld>
            <a:endParaRPr lang="en-GB" dirty="0"/>
          </a:p>
        </p:txBody>
      </p:sp>
      <p:sp>
        <p:nvSpPr>
          <p:cNvPr id="5" name="Footer Placeholder 4"/>
          <p:cNvSpPr>
            <a:spLocks noGrp="1"/>
          </p:cNvSpPr>
          <p:nvPr>
            <p:ph type="ftr" sz="quarter" idx="11"/>
          </p:nvPr>
        </p:nvSpPr>
        <p:spPr/>
        <p:txBody>
          <a:bodyPr/>
          <a:lstStyle/>
          <a:p>
            <a:r>
              <a:rPr lang="en-GB" dirty="0"/>
              <a:t>BBFC Education - Making choices about what to watch: Lesson 2 - Resource 3</a:t>
            </a:r>
          </a:p>
        </p:txBody>
      </p:sp>
      <p:sp>
        <p:nvSpPr>
          <p:cNvPr id="6" name="Slide Number Placeholder 5"/>
          <p:cNvSpPr>
            <a:spLocks noGrp="1"/>
          </p:cNvSpPr>
          <p:nvPr>
            <p:ph type="sldNum" sz="quarter" idx="12"/>
          </p:nvPr>
        </p:nvSpPr>
        <p:spPr/>
        <p:txBody>
          <a:bodyPr/>
          <a:lstStyle/>
          <a:p>
            <a:fld id="{35902849-CF17-47D1-8902-970D761AC744}" type="slidenum">
              <a:rPr lang="en-GB" smtClean="0"/>
              <a:t>‹#›</a:t>
            </a:fld>
            <a:endParaRPr lang="en-GB" dirty="0"/>
          </a:p>
        </p:txBody>
      </p:sp>
    </p:spTree>
    <p:extLst>
      <p:ext uri="{BB962C8B-B14F-4D97-AF65-F5344CB8AC3E}">
        <p14:creationId xmlns:p14="http://schemas.microsoft.com/office/powerpoint/2010/main" val="2434424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F59EC21-425E-4356-93CF-07F527940A30}" type="datetime1">
              <a:rPr lang="en-GB" smtClean="0"/>
              <a:t>19/05/2020</a:t>
            </a:fld>
            <a:endParaRPr lang="en-GB" dirty="0"/>
          </a:p>
        </p:txBody>
      </p:sp>
      <p:sp>
        <p:nvSpPr>
          <p:cNvPr id="5" name="Footer Placeholder 4"/>
          <p:cNvSpPr>
            <a:spLocks noGrp="1"/>
          </p:cNvSpPr>
          <p:nvPr>
            <p:ph type="ftr" sz="quarter" idx="11"/>
          </p:nvPr>
        </p:nvSpPr>
        <p:spPr/>
        <p:txBody>
          <a:bodyPr/>
          <a:lstStyle/>
          <a:p>
            <a:r>
              <a:rPr lang="en-GB" dirty="0"/>
              <a:t>BBFC Education - Making choices about what to watch: Lesson 2 - Resource 3</a:t>
            </a:r>
          </a:p>
        </p:txBody>
      </p:sp>
      <p:sp>
        <p:nvSpPr>
          <p:cNvPr id="6" name="Slide Number Placeholder 5"/>
          <p:cNvSpPr>
            <a:spLocks noGrp="1"/>
          </p:cNvSpPr>
          <p:nvPr>
            <p:ph type="sldNum" sz="quarter" idx="12"/>
          </p:nvPr>
        </p:nvSpPr>
        <p:spPr/>
        <p:txBody>
          <a:bodyPr/>
          <a:lstStyle/>
          <a:p>
            <a:fld id="{35902849-CF17-47D1-8902-970D761AC744}" type="slidenum">
              <a:rPr lang="en-GB" smtClean="0"/>
              <a:t>‹#›</a:t>
            </a:fld>
            <a:endParaRPr lang="en-GB" dirty="0"/>
          </a:p>
        </p:txBody>
      </p:sp>
    </p:spTree>
    <p:extLst>
      <p:ext uri="{BB962C8B-B14F-4D97-AF65-F5344CB8AC3E}">
        <p14:creationId xmlns:p14="http://schemas.microsoft.com/office/powerpoint/2010/main" val="543822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13DCEDE-C48E-4B75-83C4-290468407559}" type="datetime1">
              <a:rPr lang="en-GB" smtClean="0"/>
              <a:t>19/05/2020</a:t>
            </a:fld>
            <a:endParaRPr lang="en-GB" dirty="0"/>
          </a:p>
        </p:txBody>
      </p:sp>
      <p:sp>
        <p:nvSpPr>
          <p:cNvPr id="5" name="Footer Placeholder 4"/>
          <p:cNvSpPr>
            <a:spLocks noGrp="1"/>
          </p:cNvSpPr>
          <p:nvPr>
            <p:ph type="ftr" sz="quarter" idx="11"/>
          </p:nvPr>
        </p:nvSpPr>
        <p:spPr/>
        <p:txBody>
          <a:bodyPr/>
          <a:lstStyle/>
          <a:p>
            <a:r>
              <a:rPr lang="en-GB" dirty="0"/>
              <a:t>BBFC Education - Making choices about what to watch: Lesson 2 - Resource 3</a:t>
            </a:r>
          </a:p>
        </p:txBody>
      </p:sp>
      <p:sp>
        <p:nvSpPr>
          <p:cNvPr id="6" name="Slide Number Placeholder 5"/>
          <p:cNvSpPr>
            <a:spLocks noGrp="1"/>
          </p:cNvSpPr>
          <p:nvPr>
            <p:ph type="sldNum" sz="quarter" idx="12"/>
          </p:nvPr>
        </p:nvSpPr>
        <p:spPr/>
        <p:txBody>
          <a:bodyPr/>
          <a:lstStyle/>
          <a:p>
            <a:fld id="{35902849-CF17-47D1-8902-970D761AC744}" type="slidenum">
              <a:rPr lang="en-GB" smtClean="0"/>
              <a:t>‹#›</a:t>
            </a:fld>
            <a:endParaRPr lang="en-GB" dirty="0"/>
          </a:p>
        </p:txBody>
      </p:sp>
    </p:spTree>
    <p:extLst>
      <p:ext uri="{BB962C8B-B14F-4D97-AF65-F5344CB8AC3E}">
        <p14:creationId xmlns:p14="http://schemas.microsoft.com/office/powerpoint/2010/main" val="866505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61F649E-32A9-41F8-A5C0-47ABB56D06D9}" type="datetime1">
              <a:rPr lang="en-GB" smtClean="0"/>
              <a:t>19/05/2020</a:t>
            </a:fld>
            <a:endParaRPr lang="en-GB" dirty="0"/>
          </a:p>
        </p:txBody>
      </p:sp>
      <p:sp>
        <p:nvSpPr>
          <p:cNvPr id="6" name="Footer Placeholder 5"/>
          <p:cNvSpPr>
            <a:spLocks noGrp="1"/>
          </p:cNvSpPr>
          <p:nvPr>
            <p:ph type="ftr" sz="quarter" idx="11"/>
          </p:nvPr>
        </p:nvSpPr>
        <p:spPr/>
        <p:txBody>
          <a:bodyPr/>
          <a:lstStyle/>
          <a:p>
            <a:r>
              <a:rPr lang="en-GB" dirty="0"/>
              <a:t>BBFC Education - Making choices about what to watch: Lesson 2 - Resource 3</a:t>
            </a:r>
          </a:p>
        </p:txBody>
      </p:sp>
      <p:sp>
        <p:nvSpPr>
          <p:cNvPr id="7" name="Slide Number Placeholder 6"/>
          <p:cNvSpPr>
            <a:spLocks noGrp="1"/>
          </p:cNvSpPr>
          <p:nvPr>
            <p:ph type="sldNum" sz="quarter" idx="12"/>
          </p:nvPr>
        </p:nvSpPr>
        <p:spPr/>
        <p:txBody>
          <a:bodyPr/>
          <a:lstStyle/>
          <a:p>
            <a:fld id="{35902849-CF17-47D1-8902-970D761AC744}" type="slidenum">
              <a:rPr lang="en-GB" smtClean="0"/>
              <a:t>‹#›</a:t>
            </a:fld>
            <a:endParaRPr lang="en-GB" dirty="0"/>
          </a:p>
        </p:txBody>
      </p:sp>
    </p:spTree>
    <p:extLst>
      <p:ext uri="{BB962C8B-B14F-4D97-AF65-F5344CB8AC3E}">
        <p14:creationId xmlns:p14="http://schemas.microsoft.com/office/powerpoint/2010/main" val="4110467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F43D01F-D0C7-420E-8959-0375D1811EE4}" type="datetime1">
              <a:rPr lang="en-GB" smtClean="0"/>
              <a:t>19/05/2020</a:t>
            </a:fld>
            <a:endParaRPr lang="en-GB" dirty="0"/>
          </a:p>
        </p:txBody>
      </p:sp>
      <p:sp>
        <p:nvSpPr>
          <p:cNvPr id="8" name="Footer Placeholder 7"/>
          <p:cNvSpPr>
            <a:spLocks noGrp="1"/>
          </p:cNvSpPr>
          <p:nvPr>
            <p:ph type="ftr" sz="quarter" idx="11"/>
          </p:nvPr>
        </p:nvSpPr>
        <p:spPr/>
        <p:txBody>
          <a:bodyPr/>
          <a:lstStyle/>
          <a:p>
            <a:r>
              <a:rPr lang="en-GB" dirty="0"/>
              <a:t>BBFC Education - Making choices about what to watch: Lesson 2 - Resource 3</a:t>
            </a:r>
          </a:p>
        </p:txBody>
      </p:sp>
      <p:sp>
        <p:nvSpPr>
          <p:cNvPr id="9" name="Slide Number Placeholder 8"/>
          <p:cNvSpPr>
            <a:spLocks noGrp="1"/>
          </p:cNvSpPr>
          <p:nvPr>
            <p:ph type="sldNum" sz="quarter" idx="12"/>
          </p:nvPr>
        </p:nvSpPr>
        <p:spPr/>
        <p:txBody>
          <a:bodyPr/>
          <a:lstStyle/>
          <a:p>
            <a:fld id="{35902849-CF17-47D1-8902-970D761AC744}" type="slidenum">
              <a:rPr lang="en-GB" smtClean="0"/>
              <a:t>‹#›</a:t>
            </a:fld>
            <a:endParaRPr lang="en-GB" dirty="0"/>
          </a:p>
        </p:txBody>
      </p:sp>
    </p:spTree>
    <p:extLst>
      <p:ext uri="{BB962C8B-B14F-4D97-AF65-F5344CB8AC3E}">
        <p14:creationId xmlns:p14="http://schemas.microsoft.com/office/powerpoint/2010/main" val="1077625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FE1178D-8ED9-4A29-83BD-84E739150FC9}" type="datetime1">
              <a:rPr lang="en-GB" smtClean="0"/>
              <a:t>19/05/2020</a:t>
            </a:fld>
            <a:endParaRPr lang="en-GB" dirty="0"/>
          </a:p>
        </p:txBody>
      </p:sp>
      <p:sp>
        <p:nvSpPr>
          <p:cNvPr id="4" name="Footer Placeholder 3"/>
          <p:cNvSpPr>
            <a:spLocks noGrp="1"/>
          </p:cNvSpPr>
          <p:nvPr>
            <p:ph type="ftr" sz="quarter" idx="11"/>
          </p:nvPr>
        </p:nvSpPr>
        <p:spPr/>
        <p:txBody>
          <a:bodyPr/>
          <a:lstStyle/>
          <a:p>
            <a:r>
              <a:rPr lang="en-GB" dirty="0"/>
              <a:t>BBFC Education - Making choices about what to watch: Lesson 2 - Resource 3</a:t>
            </a:r>
          </a:p>
        </p:txBody>
      </p:sp>
      <p:sp>
        <p:nvSpPr>
          <p:cNvPr id="5" name="Slide Number Placeholder 4"/>
          <p:cNvSpPr>
            <a:spLocks noGrp="1"/>
          </p:cNvSpPr>
          <p:nvPr>
            <p:ph type="sldNum" sz="quarter" idx="12"/>
          </p:nvPr>
        </p:nvSpPr>
        <p:spPr/>
        <p:txBody>
          <a:bodyPr/>
          <a:lstStyle/>
          <a:p>
            <a:fld id="{35902849-CF17-47D1-8902-970D761AC744}" type="slidenum">
              <a:rPr lang="en-GB" smtClean="0"/>
              <a:t>‹#›</a:t>
            </a:fld>
            <a:endParaRPr lang="en-GB" dirty="0"/>
          </a:p>
        </p:txBody>
      </p:sp>
    </p:spTree>
    <p:extLst>
      <p:ext uri="{BB962C8B-B14F-4D97-AF65-F5344CB8AC3E}">
        <p14:creationId xmlns:p14="http://schemas.microsoft.com/office/powerpoint/2010/main" val="760449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880E1E-2474-4FDD-9C6D-EC53C1726602}" type="datetime1">
              <a:rPr lang="en-GB" smtClean="0"/>
              <a:t>19/05/2020</a:t>
            </a:fld>
            <a:endParaRPr lang="en-GB" dirty="0"/>
          </a:p>
        </p:txBody>
      </p:sp>
      <p:sp>
        <p:nvSpPr>
          <p:cNvPr id="3" name="Footer Placeholder 2"/>
          <p:cNvSpPr>
            <a:spLocks noGrp="1"/>
          </p:cNvSpPr>
          <p:nvPr>
            <p:ph type="ftr" sz="quarter" idx="11"/>
          </p:nvPr>
        </p:nvSpPr>
        <p:spPr/>
        <p:txBody>
          <a:bodyPr/>
          <a:lstStyle/>
          <a:p>
            <a:r>
              <a:rPr lang="en-GB" dirty="0"/>
              <a:t>BBFC Education - Making choices about what to watch: Lesson 2 - Resource 3</a:t>
            </a:r>
          </a:p>
        </p:txBody>
      </p:sp>
      <p:sp>
        <p:nvSpPr>
          <p:cNvPr id="4" name="Slide Number Placeholder 3"/>
          <p:cNvSpPr>
            <a:spLocks noGrp="1"/>
          </p:cNvSpPr>
          <p:nvPr>
            <p:ph type="sldNum" sz="quarter" idx="12"/>
          </p:nvPr>
        </p:nvSpPr>
        <p:spPr/>
        <p:txBody>
          <a:bodyPr/>
          <a:lstStyle/>
          <a:p>
            <a:fld id="{35902849-CF17-47D1-8902-970D761AC744}" type="slidenum">
              <a:rPr lang="en-GB" smtClean="0"/>
              <a:t>‹#›</a:t>
            </a:fld>
            <a:endParaRPr lang="en-GB" dirty="0"/>
          </a:p>
        </p:txBody>
      </p:sp>
    </p:spTree>
    <p:extLst>
      <p:ext uri="{BB962C8B-B14F-4D97-AF65-F5344CB8AC3E}">
        <p14:creationId xmlns:p14="http://schemas.microsoft.com/office/powerpoint/2010/main" val="1033823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35C03B-7EC6-4271-9AF4-756C3CA2E1ED}" type="datetime1">
              <a:rPr lang="en-GB" smtClean="0"/>
              <a:t>19/05/2020</a:t>
            </a:fld>
            <a:endParaRPr lang="en-GB" dirty="0"/>
          </a:p>
        </p:txBody>
      </p:sp>
      <p:sp>
        <p:nvSpPr>
          <p:cNvPr id="6" name="Footer Placeholder 5"/>
          <p:cNvSpPr>
            <a:spLocks noGrp="1"/>
          </p:cNvSpPr>
          <p:nvPr>
            <p:ph type="ftr" sz="quarter" idx="11"/>
          </p:nvPr>
        </p:nvSpPr>
        <p:spPr/>
        <p:txBody>
          <a:bodyPr/>
          <a:lstStyle/>
          <a:p>
            <a:r>
              <a:rPr lang="en-GB" dirty="0"/>
              <a:t>BBFC Education - Making choices about what to watch: Lesson 2 - Resource 3</a:t>
            </a:r>
          </a:p>
        </p:txBody>
      </p:sp>
      <p:sp>
        <p:nvSpPr>
          <p:cNvPr id="7" name="Slide Number Placeholder 6"/>
          <p:cNvSpPr>
            <a:spLocks noGrp="1"/>
          </p:cNvSpPr>
          <p:nvPr>
            <p:ph type="sldNum" sz="quarter" idx="12"/>
          </p:nvPr>
        </p:nvSpPr>
        <p:spPr/>
        <p:txBody>
          <a:bodyPr/>
          <a:lstStyle/>
          <a:p>
            <a:fld id="{35902849-CF17-47D1-8902-970D761AC744}" type="slidenum">
              <a:rPr lang="en-GB" smtClean="0"/>
              <a:t>‹#›</a:t>
            </a:fld>
            <a:endParaRPr lang="en-GB" dirty="0"/>
          </a:p>
        </p:txBody>
      </p:sp>
    </p:spTree>
    <p:extLst>
      <p:ext uri="{BB962C8B-B14F-4D97-AF65-F5344CB8AC3E}">
        <p14:creationId xmlns:p14="http://schemas.microsoft.com/office/powerpoint/2010/main" val="3179882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6F5FA7-AF38-4D2E-BEEE-E94F4CD8D677}" type="datetime1">
              <a:rPr lang="en-GB" smtClean="0"/>
              <a:t>19/05/2020</a:t>
            </a:fld>
            <a:endParaRPr lang="en-GB" dirty="0"/>
          </a:p>
        </p:txBody>
      </p:sp>
      <p:sp>
        <p:nvSpPr>
          <p:cNvPr id="6" name="Footer Placeholder 5"/>
          <p:cNvSpPr>
            <a:spLocks noGrp="1"/>
          </p:cNvSpPr>
          <p:nvPr>
            <p:ph type="ftr" sz="quarter" idx="11"/>
          </p:nvPr>
        </p:nvSpPr>
        <p:spPr/>
        <p:txBody>
          <a:bodyPr/>
          <a:lstStyle/>
          <a:p>
            <a:r>
              <a:rPr lang="en-GB" dirty="0"/>
              <a:t>BBFC Education - Making choices about what to watch: Lesson 2 - Resource 3</a:t>
            </a:r>
          </a:p>
        </p:txBody>
      </p:sp>
      <p:sp>
        <p:nvSpPr>
          <p:cNvPr id="7" name="Slide Number Placeholder 6"/>
          <p:cNvSpPr>
            <a:spLocks noGrp="1"/>
          </p:cNvSpPr>
          <p:nvPr>
            <p:ph type="sldNum" sz="quarter" idx="12"/>
          </p:nvPr>
        </p:nvSpPr>
        <p:spPr/>
        <p:txBody>
          <a:bodyPr/>
          <a:lstStyle/>
          <a:p>
            <a:fld id="{35902849-CF17-47D1-8902-970D761AC744}" type="slidenum">
              <a:rPr lang="en-GB" smtClean="0"/>
              <a:t>‹#›</a:t>
            </a:fld>
            <a:endParaRPr lang="en-GB" dirty="0"/>
          </a:p>
        </p:txBody>
      </p:sp>
    </p:spTree>
    <p:extLst>
      <p:ext uri="{BB962C8B-B14F-4D97-AF65-F5344CB8AC3E}">
        <p14:creationId xmlns:p14="http://schemas.microsoft.com/office/powerpoint/2010/main" val="1260609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417B7B-CB1E-4D86-B456-22F68977ECF3}" type="datetime1">
              <a:rPr lang="en-GB" smtClean="0"/>
              <a:t>19/05/2020</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BBFC Education - Making choices about what to watch: Lesson 2 - Resource 3</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902849-CF17-47D1-8902-970D761AC744}" type="slidenum">
              <a:rPr lang="en-GB" smtClean="0"/>
              <a:t>‹#›</a:t>
            </a:fld>
            <a:endParaRPr lang="en-GB" dirty="0"/>
          </a:p>
        </p:txBody>
      </p:sp>
    </p:spTree>
    <p:extLst>
      <p:ext uri="{BB962C8B-B14F-4D97-AF65-F5344CB8AC3E}">
        <p14:creationId xmlns:p14="http://schemas.microsoft.com/office/powerpoint/2010/main" val="3318828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822222"/>
            <a:ext cx="12192000" cy="39828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2" descr="https://lh5.googleusercontent.com/M3y-XtACKF7MqCYqAb5-B_PXLahdYZKc6OCPOPkKgcl2VMrmCYQAQkPpxDI893fSa4d3SB-TzAW8UnoU-G2PpkctPPOJmCy4aFTgHvA52MWQ7_s_kFtBfvkvu1mblmiAfl_bZXqxjD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58521" y="289636"/>
            <a:ext cx="3336445" cy="68847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929862" y="3064794"/>
            <a:ext cx="8733295" cy="1569660"/>
          </a:xfrm>
          <a:prstGeom prst="rect">
            <a:avLst/>
          </a:prstGeom>
          <a:noFill/>
        </p:spPr>
        <p:txBody>
          <a:bodyPr wrap="square" rtlCol="0">
            <a:spAutoFit/>
          </a:bodyPr>
          <a:lstStyle/>
          <a:p>
            <a:pPr algn="ctr"/>
            <a:r>
              <a:rPr lang="en-GB" sz="4800" b="1">
                <a:latin typeface="Proxima Nova Extrabold" panose="02000506030000020004" pitchFamily="50" charset="0"/>
              </a:rPr>
              <a:t>Lesson 2: </a:t>
            </a:r>
            <a:endParaRPr lang="en-GB" sz="4800" b="1" dirty="0">
              <a:latin typeface="Proxima Nova Extrabold" panose="02000506030000020004" pitchFamily="50" charset="0"/>
            </a:endParaRPr>
          </a:p>
          <a:p>
            <a:pPr algn="ctr"/>
            <a:r>
              <a:rPr lang="en-GB" sz="4800" b="1">
                <a:latin typeface="Proxima Nova Extrabold" panose="02000506030000020004" pitchFamily="50" charset="0"/>
              </a:rPr>
              <a:t>Film Scenarios and situations</a:t>
            </a:r>
            <a:endParaRPr lang="en-GB" sz="4800" b="1" dirty="0">
              <a:latin typeface="Proxima Nova Extrabold" panose="02000506030000020004" pitchFamily="50"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518" y="268556"/>
            <a:ext cx="1760592" cy="144241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2621" y="151568"/>
            <a:ext cx="2011290" cy="1843683"/>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898557">
            <a:off x="2738070" y="1032447"/>
            <a:ext cx="1250157" cy="1149472"/>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350153">
            <a:off x="1291211" y="2186890"/>
            <a:ext cx="1277302" cy="1085338"/>
          </a:xfrm>
          <a:prstGeom prst="rect">
            <a:avLst/>
          </a:prstGeom>
        </p:spPr>
      </p:pic>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394248" y="5875990"/>
            <a:ext cx="1566867" cy="982010"/>
          </a:xfrm>
          <a:prstGeom prst="rect">
            <a:avLst/>
          </a:prstGeom>
        </p:spPr>
      </p:pic>
    </p:spTree>
    <p:extLst>
      <p:ext uri="{BB962C8B-B14F-4D97-AF65-F5344CB8AC3E}">
        <p14:creationId xmlns:p14="http://schemas.microsoft.com/office/powerpoint/2010/main" val="2861833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9710" y="645752"/>
            <a:ext cx="10515600" cy="3778763"/>
          </a:xfrm>
        </p:spPr>
        <p:txBody>
          <a:bodyPr>
            <a:normAutofit lnSpcReduction="10000"/>
          </a:bodyPr>
          <a:lstStyle/>
          <a:p>
            <a:pPr marL="0" indent="0">
              <a:buNone/>
            </a:pPr>
            <a:r>
              <a:rPr lang="en-GB" dirty="0"/>
              <a:t>Ash and Frankie are 12 years old and next door neighbours.  They often get together at weekends for a game of football, play computer games and watch films.  Ash and Frankie are choosing a film to watch.  Frankie’s older brother has got a really big DVD collection and there are loads of films to choose from.  Both Ash and Frankie like action films, and Frankie’s brother has loads of these. Frankie picks out one of the films that has an 18 age rating.  Frankie explains his brother thinks it is a brilliant film and that they should definitely watch this one.</a:t>
            </a:r>
          </a:p>
          <a:p>
            <a:pPr marL="0" indent="0">
              <a:buNone/>
            </a:pPr>
            <a:endParaRPr lang="en-GB" b="1" dirty="0"/>
          </a:p>
          <a:p>
            <a:pPr marL="0" indent="0">
              <a:buNone/>
            </a:pPr>
            <a:r>
              <a:rPr lang="en-GB" b="1" dirty="0"/>
              <a:t>Is this a problem?  Why? What could Ash do?  What should Ash do?  </a:t>
            </a:r>
          </a:p>
        </p:txBody>
      </p:sp>
      <p:sp>
        <p:nvSpPr>
          <p:cNvPr id="4" name="TextBox 3"/>
          <p:cNvSpPr txBox="1"/>
          <p:nvPr/>
        </p:nvSpPr>
        <p:spPr>
          <a:xfrm>
            <a:off x="749710" y="4660490"/>
            <a:ext cx="10515600" cy="1384995"/>
          </a:xfrm>
          <a:prstGeom prst="rect">
            <a:avLst/>
          </a:prstGeom>
          <a:noFill/>
        </p:spPr>
        <p:txBody>
          <a:bodyPr wrap="square" rtlCol="0">
            <a:spAutoFit/>
          </a:bodyPr>
          <a:lstStyle/>
          <a:p>
            <a:r>
              <a:rPr lang="en-GB" sz="2800" b="1" dirty="0">
                <a:solidFill>
                  <a:srgbClr val="00ADA7"/>
                </a:solidFill>
              </a:rPr>
              <a:t>What if… Frankie tries to persuade Ash to watch it, saying they won’t get into any trouble as no one will ever know…</a:t>
            </a:r>
          </a:p>
          <a:p>
            <a:r>
              <a:rPr lang="en-GB" sz="2800" b="1" dirty="0">
                <a:solidFill>
                  <a:srgbClr val="00ADA7"/>
                </a:solidFill>
              </a:rPr>
              <a:t> </a:t>
            </a:r>
          </a:p>
        </p:txBody>
      </p:sp>
      <p:sp>
        <p:nvSpPr>
          <p:cNvPr id="5" name="Rectangle 4"/>
          <p:cNvSpPr/>
          <p:nvPr/>
        </p:nvSpPr>
        <p:spPr>
          <a:xfrm>
            <a:off x="0" y="6153682"/>
            <a:ext cx="12192000" cy="46041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832" y="6090389"/>
            <a:ext cx="749452" cy="61400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5963" y="5972263"/>
            <a:ext cx="856169" cy="784822"/>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85092">
            <a:off x="918689" y="6320857"/>
            <a:ext cx="532168" cy="489309"/>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350153">
            <a:off x="877862" y="5741259"/>
            <a:ext cx="543724" cy="462008"/>
          </a:xfrm>
          <a:prstGeom prst="rect">
            <a:avLst/>
          </a:prstGeom>
        </p:spPr>
      </p:pic>
      <p:sp>
        <p:nvSpPr>
          <p:cNvPr id="10" name="Footer Placeholder 6"/>
          <p:cNvSpPr txBox="1">
            <a:spLocks/>
          </p:cNvSpPr>
          <p:nvPr/>
        </p:nvSpPr>
        <p:spPr>
          <a:xfrm>
            <a:off x="2441388" y="6202650"/>
            <a:ext cx="517861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tx1"/>
                </a:solidFill>
              </a:rPr>
              <a:t>BBFC Education - Making choices about what to watch: Lesson 2 – Resource 3</a:t>
            </a:r>
          </a:p>
        </p:txBody>
      </p:sp>
    </p:spTree>
    <p:extLst>
      <p:ext uri="{BB962C8B-B14F-4D97-AF65-F5344CB8AC3E}">
        <p14:creationId xmlns:p14="http://schemas.microsoft.com/office/powerpoint/2010/main" val="729238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9710" y="704748"/>
            <a:ext cx="10515600" cy="4351338"/>
          </a:xfrm>
        </p:spPr>
        <p:txBody>
          <a:bodyPr/>
          <a:lstStyle/>
          <a:p>
            <a:pPr marL="0" indent="0">
              <a:buNone/>
            </a:pPr>
            <a:r>
              <a:rPr lang="en-GB" dirty="0"/>
              <a:t>Suz is nine.  Suz’s family often watch a film together on a Sunday afternoon. Everyone in the family likes to watch different things. Suz’s dad likes films that are about space or science fiction but Suz finds some of these films a bit scary. Suz’s older sister likes real-life stories, about teenagers and school which  Suz thinks is a bit boring.  Suz’s younger brother just likes cartoons which Suz likes too, but they can be a bit babyish. Sometimes the family argue about what to watch. </a:t>
            </a:r>
          </a:p>
          <a:p>
            <a:pPr marL="0" indent="0">
              <a:buNone/>
            </a:pPr>
            <a:endParaRPr lang="en-GB" b="1" dirty="0"/>
          </a:p>
          <a:p>
            <a:pPr marL="0" indent="0">
              <a:buNone/>
            </a:pPr>
            <a:r>
              <a:rPr lang="en-GB" b="1" dirty="0"/>
              <a:t>What options have the family got in this situation?</a:t>
            </a:r>
          </a:p>
          <a:p>
            <a:pPr marL="0" indent="0">
              <a:buNone/>
            </a:pPr>
            <a:r>
              <a:rPr lang="en-GB" b="1" dirty="0"/>
              <a:t>How can the family decide what to watch together? </a:t>
            </a:r>
          </a:p>
          <a:p>
            <a:pPr marL="0" indent="0">
              <a:buNone/>
            </a:pPr>
            <a:endParaRPr lang="en-GB" b="1" dirty="0"/>
          </a:p>
        </p:txBody>
      </p:sp>
      <p:sp>
        <p:nvSpPr>
          <p:cNvPr id="4" name="TextBox 3"/>
          <p:cNvSpPr txBox="1"/>
          <p:nvPr/>
        </p:nvSpPr>
        <p:spPr>
          <a:xfrm>
            <a:off x="749710" y="5248492"/>
            <a:ext cx="10515600" cy="954107"/>
          </a:xfrm>
          <a:prstGeom prst="rect">
            <a:avLst/>
          </a:prstGeom>
          <a:noFill/>
        </p:spPr>
        <p:txBody>
          <a:bodyPr wrap="square" rtlCol="0">
            <a:spAutoFit/>
          </a:bodyPr>
          <a:lstStyle/>
          <a:p>
            <a:r>
              <a:rPr lang="en-GB" sz="2800" b="1" dirty="0">
                <a:solidFill>
                  <a:srgbClr val="00ADA7"/>
                </a:solidFill>
              </a:rPr>
              <a:t>What if… they can’t agree? </a:t>
            </a:r>
          </a:p>
          <a:p>
            <a:r>
              <a:rPr lang="en-GB" sz="2800" b="1" dirty="0">
                <a:solidFill>
                  <a:srgbClr val="00ADA7"/>
                </a:solidFill>
              </a:rPr>
              <a:t> </a:t>
            </a:r>
          </a:p>
        </p:txBody>
      </p:sp>
      <p:sp>
        <p:nvSpPr>
          <p:cNvPr id="5" name="Rectangle 4"/>
          <p:cNvSpPr/>
          <p:nvPr/>
        </p:nvSpPr>
        <p:spPr>
          <a:xfrm>
            <a:off x="0" y="6153682"/>
            <a:ext cx="12192000" cy="46041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832" y="6090389"/>
            <a:ext cx="749452" cy="61400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5963" y="5972263"/>
            <a:ext cx="856169" cy="784822"/>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85092">
            <a:off x="918689" y="6320857"/>
            <a:ext cx="532168" cy="489309"/>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350153">
            <a:off x="877862" y="5741259"/>
            <a:ext cx="543724" cy="462008"/>
          </a:xfrm>
          <a:prstGeom prst="rect">
            <a:avLst/>
          </a:prstGeom>
        </p:spPr>
      </p:pic>
      <p:sp>
        <p:nvSpPr>
          <p:cNvPr id="10" name="Footer Placeholder 6"/>
          <p:cNvSpPr txBox="1">
            <a:spLocks/>
          </p:cNvSpPr>
          <p:nvPr/>
        </p:nvSpPr>
        <p:spPr>
          <a:xfrm>
            <a:off x="2441388" y="6202650"/>
            <a:ext cx="517861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tx1"/>
                </a:solidFill>
              </a:rPr>
              <a:t>BBFC Education - Making choices about what to watch: Lesson 2 – Resource 3</a:t>
            </a:r>
          </a:p>
        </p:txBody>
      </p:sp>
    </p:spTree>
    <p:extLst>
      <p:ext uri="{BB962C8B-B14F-4D97-AF65-F5344CB8AC3E}">
        <p14:creationId xmlns:p14="http://schemas.microsoft.com/office/powerpoint/2010/main" val="3553151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9710" y="527768"/>
            <a:ext cx="10515600" cy="3719767"/>
          </a:xfrm>
        </p:spPr>
        <p:txBody>
          <a:bodyPr>
            <a:normAutofit/>
          </a:bodyPr>
          <a:lstStyle/>
          <a:p>
            <a:pPr marL="0" indent="0">
              <a:buNone/>
            </a:pPr>
            <a:r>
              <a:rPr lang="en-GB" dirty="0"/>
              <a:t>Fizz is having a sleepover for her 10</a:t>
            </a:r>
            <a:r>
              <a:rPr lang="en-GB" baseline="30000" dirty="0"/>
              <a:t>th</a:t>
            </a:r>
            <a:r>
              <a:rPr lang="en-GB" dirty="0"/>
              <a:t> birthday celebration.  All her best friends are there. Everybody is allowed to stay up late and watch a film. Fizz’ parents are in the next room.  Fabia says she has brought some DVD and Blu-rays for them to watch.  As they look through them an argument breaks out about what to watch.  Fizz then realises all the films Fabia has brought are labelled 12. </a:t>
            </a:r>
          </a:p>
          <a:p>
            <a:pPr marL="0" indent="0">
              <a:buNone/>
            </a:pPr>
            <a:endParaRPr lang="en-GB" dirty="0"/>
          </a:p>
          <a:p>
            <a:pPr marL="0" indent="0">
              <a:buNone/>
            </a:pPr>
            <a:r>
              <a:rPr lang="en-GB" b="1" dirty="0"/>
              <a:t>Is this a problem?  Why?  What could Fizz do?  What should Fizz do? </a:t>
            </a:r>
          </a:p>
        </p:txBody>
      </p:sp>
      <p:sp>
        <p:nvSpPr>
          <p:cNvPr id="4" name="TextBox 3"/>
          <p:cNvSpPr txBox="1"/>
          <p:nvPr/>
        </p:nvSpPr>
        <p:spPr>
          <a:xfrm>
            <a:off x="749710" y="4334092"/>
            <a:ext cx="10515600" cy="1384995"/>
          </a:xfrm>
          <a:prstGeom prst="rect">
            <a:avLst/>
          </a:prstGeom>
          <a:noFill/>
        </p:spPr>
        <p:txBody>
          <a:bodyPr wrap="square" rtlCol="0">
            <a:spAutoFit/>
          </a:bodyPr>
          <a:lstStyle/>
          <a:p>
            <a:r>
              <a:rPr lang="en-GB" sz="2800" b="1" dirty="0">
                <a:solidFill>
                  <a:srgbClr val="00ADA7"/>
                </a:solidFill>
              </a:rPr>
              <a:t>What if… Fabia explains she always watches 12 films at home – her mum always lets her and there is never anything bad in them?</a:t>
            </a:r>
          </a:p>
          <a:p>
            <a:r>
              <a:rPr lang="en-GB" sz="2800" b="1" dirty="0">
                <a:solidFill>
                  <a:srgbClr val="00ADA7"/>
                </a:solidFill>
              </a:rPr>
              <a:t> </a:t>
            </a:r>
          </a:p>
        </p:txBody>
      </p:sp>
      <p:sp>
        <p:nvSpPr>
          <p:cNvPr id="5" name="Rectangle 4"/>
          <p:cNvSpPr/>
          <p:nvPr/>
        </p:nvSpPr>
        <p:spPr>
          <a:xfrm>
            <a:off x="0" y="6153682"/>
            <a:ext cx="12192000" cy="46041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832" y="6090389"/>
            <a:ext cx="749452" cy="61400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5963" y="5972263"/>
            <a:ext cx="856169" cy="784822"/>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85092">
            <a:off x="918689" y="6320857"/>
            <a:ext cx="532168" cy="489309"/>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350153">
            <a:off x="877862" y="5741259"/>
            <a:ext cx="543724" cy="462008"/>
          </a:xfrm>
          <a:prstGeom prst="rect">
            <a:avLst/>
          </a:prstGeom>
        </p:spPr>
      </p:pic>
      <p:sp>
        <p:nvSpPr>
          <p:cNvPr id="10" name="Footer Placeholder 6"/>
          <p:cNvSpPr txBox="1">
            <a:spLocks/>
          </p:cNvSpPr>
          <p:nvPr/>
        </p:nvSpPr>
        <p:spPr>
          <a:xfrm>
            <a:off x="2441388" y="6202650"/>
            <a:ext cx="517861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tx1"/>
                </a:solidFill>
              </a:rPr>
              <a:t>BBFC Education - Making choices about what to watch: Lesson 2 – Resource 3</a:t>
            </a:r>
          </a:p>
        </p:txBody>
      </p:sp>
    </p:spTree>
    <p:extLst>
      <p:ext uri="{BB962C8B-B14F-4D97-AF65-F5344CB8AC3E}">
        <p14:creationId xmlns:p14="http://schemas.microsoft.com/office/powerpoint/2010/main" val="3547740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8703" y="822735"/>
            <a:ext cx="10515600" cy="3483794"/>
          </a:xfrm>
        </p:spPr>
        <p:txBody>
          <a:bodyPr>
            <a:normAutofit/>
          </a:bodyPr>
          <a:lstStyle/>
          <a:p>
            <a:pPr marL="0" indent="0">
              <a:buNone/>
            </a:pPr>
            <a:r>
              <a:rPr lang="en-GB" dirty="0"/>
              <a:t>Jem and Madison are 13.  They love making video libraries on their new smartphones. Jem and Madison’s parents don’t mind them doing this but have warned them to be careful about what they watch and download.  Everyone at school is talking about a new film that is coming out.  Jem and Madison know it is rated 15 but really want to watch the trailer. </a:t>
            </a:r>
          </a:p>
          <a:p>
            <a:pPr marL="0" indent="0">
              <a:buNone/>
            </a:pPr>
            <a:endParaRPr lang="en-GB" dirty="0"/>
          </a:p>
          <a:p>
            <a:pPr marL="0" indent="0">
              <a:buNone/>
            </a:pPr>
            <a:r>
              <a:rPr lang="en-GB" b="1" dirty="0"/>
              <a:t>Is this a problem?  Why?  What could they do?  What should they do? </a:t>
            </a:r>
          </a:p>
        </p:txBody>
      </p:sp>
      <p:sp>
        <p:nvSpPr>
          <p:cNvPr id="4" name="TextBox 3"/>
          <p:cNvSpPr txBox="1"/>
          <p:nvPr/>
        </p:nvSpPr>
        <p:spPr>
          <a:xfrm>
            <a:off x="808703" y="4634467"/>
            <a:ext cx="10515600" cy="954107"/>
          </a:xfrm>
          <a:prstGeom prst="rect">
            <a:avLst/>
          </a:prstGeom>
          <a:noFill/>
        </p:spPr>
        <p:txBody>
          <a:bodyPr wrap="square" rtlCol="0">
            <a:spAutoFit/>
          </a:bodyPr>
          <a:lstStyle/>
          <a:p>
            <a:r>
              <a:rPr lang="en-GB" sz="2800" b="1" dirty="0">
                <a:solidFill>
                  <a:srgbClr val="00ADA7"/>
                </a:solidFill>
              </a:rPr>
              <a:t>What if… everyone else in their class has seen it except them?</a:t>
            </a:r>
          </a:p>
          <a:p>
            <a:r>
              <a:rPr lang="en-GB" sz="2800" b="1" dirty="0">
                <a:solidFill>
                  <a:srgbClr val="00ADA7"/>
                </a:solidFill>
              </a:rPr>
              <a:t> </a:t>
            </a:r>
          </a:p>
        </p:txBody>
      </p:sp>
      <p:sp>
        <p:nvSpPr>
          <p:cNvPr id="5" name="Rectangle 4"/>
          <p:cNvSpPr/>
          <p:nvPr/>
        </p:nvSpPr>
        <p:spPr>
          <a:xfrm>
            <a:off x="0" y="6153682"/>
            <a:ext cx="12192000" cy="46041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832" y="6090389"/>
            <a:ext cx="749452" cy="61400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5963" y="5972263"/>
            <a:ext cx="856169" cy="784822"/>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85092">
            <a:off x="918689" y="6320857"/>
            <a:ext cx="532168" cy="489309"/>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350153">
            <a:off x="877862" y="5741259"/>
            <a:ext cx="543724" cy="462008"/>
          </a:xfrm>
          <a:prstGeom prst="rect">
            <a:avLst/>
          </a:prstGeom>
        </p:spPr>
      </p:pic>
      <p:sp>
        <p:nvSpPr>
          <p:cNvPr id="10" name="Footer Placeholder 6"/>
          <p:cNvSpPr txBox="1">
            <a:spLocks/>
          </p:cNvSpPr>
          <p:nvPr/>
        </p:nvSpPr>
        <p:spPr>
          <a:xfrm>
            <a:off x="2441388" y="6202650"/>
            <a:ext cx="517861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tx1"/>
                </a:solidFill>
              </a:rPr>
              <a:t>BBFC Education - Making choices about what to watch: Lesson 2 – Resource 3</a:t>
            </a:r>
          </a:p>
        </p:txBody>
      </p:sp>
    </p:spTree>
    <p:extLst>
      <p:ext uri="{BB962C8B-B14F-4D97-AF65-F5344CB8AC3E}">
        <p14:creationId xmlns:p14="http://schemas.microsoft.com/office/powerpoint/2010/main" val="3625085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7720" y="1048385"/>
            <a:ext cx="10683240" cy="4351338"/>
          </a:xfrm>
        </p:spPr>
        <p:txBody>
          <a:bodyPr/>
          <a:lstStyle/>
          <a:p>
            <a:pPr marL="0" indent="0">
              <a:buNone/>
            </a:pPr>
            <a:r>
              <a:rPr lang="en-GB" dirty="0"/>
              <a:t>Zahn and Boris have started watching a video.  At first it is really funny and they find themselves laughing and giggling.  Then the scene changes and something nasty comes up on the screen.  Boris is still laughing but Zahn isn’t sure they should watch any more. </a:t>
            </a:r>
          </a:p>
          <a:p>
            <a:pPr marL="0" indent="0">
              <a:buNone/>
            </a:pPr>
            <a:r>
              <a:rPr lang="en-GB" dirty="0"/>
              <a:t>  </a:t>
            </a:r>
          </a:p>
          <a:p>
            <a:pPr marL="0" lvl="0" indent="0">
              <a:buNone/>
            </a:pPr>
            <a:r>
              <a:rPr lang="en-GB" b="1" dirty="0">
                <a:solidFill>
                  <a:prstClr val="black"/>
                </a:solidFill>
              </a:rPr>
              <a:t>Is this a problem?  Why?  What could  Zahn do?  What should Zahn do? </a:t>
            </a:r>
          </a:p>
          <a:p>
            <a:pPr marL="0" indent="0">
              <a:buNone/>
            </a:pPr>
            <a:endParaRPr lang="en-GB" dirty="0"/>
          </a:p>
        </p:txBody>
      </p:sp>
      <p:sp>
        <p:nvSpPr>
          <p:cNvPr id="4" name="TextBox 3"/>
          <p:cNvSpPr txBox="1"/>
          <p:nvPr/>
        </p:nvSpPr>
        <p:spPr>
          <a:xfrm>
            <a:off x="807720" y="4299187"/>
            <a:ext cx="10515600" cy="954107"/>
          </a:xfrm>
          <a:prstGeom prst="rect">
            <a:avLst/>
          </a:prstGeom>
          <a:noFill/>
        </p:spPr>
        <p:txBody>
          <a:bodyPr wrap="square" rtlCol="0">
            <a:spAutoFit/>
          </a:bodyPr>
          <a:lstStyle/>
          <a:p>
            <a:r>
              <a:rPr lang="en-GB" sz="2800" b="1" dirty="0">
                <a:solidFill>
                  <a:srgbClr val="00ADA7"/>
                </a:solidFill>
              </a:rPr>
              <a:t>What if… Boris says Zahn is being silly and should keep watching?</a:t>
            </a:r>
          </a:p>
          <a:p>
            <a:r>
              <a:rPr lang="en-GB" sz="2800" b="1" dirty="0">
                <a:solidFill>
                  <a:srgbClr val="00ADA7"/>
                </a:solidFill>
              </a:rPr>
              <a:t> </a:t>
            </a:r>
          </a:p>
        </p:txBody>
      </p:sp>
      <p:sp>
        <p:nvSpPr>
          <p:cNvPr id="5" name="Rectangle 4"/>
          <p:cNvSpPr/>
          <p:nvPr/>
        </p:nvSpPr>
        <p:spPr>
          <a:xfrm>
            <a:off x="0" y="6153682"/>
            <a:ext cx="12192000" cy="46041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832" y="6090389"/>
            <a:ext cx="749452" cy="614009"/>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5963" y="5972263"/>
            <a:ext cx="856169" cy="784822"/>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685092">
            <a:off x="918689" y="6320857"/>
            <a:ext cx="532168" cy="489309"/>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350153">
            <a:off x="877862" y="5741259"/>
            <a:ext cx="543724" cy="462008"/>
          </a:xfrm>
          <a:prstGeom prst="rect">
            <a:avLst/>
          </a:prstGeom>
        </p:spPr>
      </p:pic>
      <p:sp>
        <p:nvSpPr>
          <p:cNvPr id="10" name="Footer Placeholder 6"/>
          <p:cNvSpPr txBox="1">
            <a:spLocks/>
          </p:cNvSpPr>
          <p:nvPr/>
        </p:nvSpPr>
        <p:spPr>
          <a:xfrm>
            <a:off x="2441388" y="6202650"/>
            <a:ext cx="517861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tx1"/>
                </a:solidFill>
              </a:rPr>
              <a:t>BBFC Education - Making choices about what to watch: Lesson 2 – Resource 3</a:t>
            </a:r>
          </a:p>
        </p:txBody>
      </p:sp>
    </p:spTree>
    <p:extLst>
      <p:ext uri="{BB962C8B-B14F-4D97-AF65-F5344CB8AC3E}">
        <p14:creationId xmlns:p14="http://schemas.microsoft.com/office/powerpoint/2010/main" val="135434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1245</TotalTime>
  <Words>693</Words>
  <Application>Microsoft Office PowerPoint</Application>
  <PresentationFormat>Widescreen</PresentationFormat>
  <Paragraphs>40</Paragraphs>
  <Slides>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Proxima Nova Extrabold</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Martin</dc:creator>
  <cp:lastModifiedBy>Denney, Lisa</cp:lastModifiedBy>
  <cp:revision>78</cp:revision>
  <cp:lastPrinted>2018-07-30T16:17:42Z</cp:lastPrinted>
  <dcterms:created xsi:type="dcterms:W3CDTF">2018-03-14T12:54:03Z</dcterms:created>
  <dcterms:modified xsi:type="dcterms:W3CDTF">2020-05-19T13:03:38Z</dcterms:modified>
</cp:coreProperties>
</file>