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334" r:id="rId3"/>
    <p:sldId id="335" r:id="rId4"/>
  </p:sldIdLst>
  <p:sldSz cx="20015200" cy="150114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alibri Light" panose="020F0302020204030204" pitchFamily="34" charset="0"/>
      <p:regular r:id="rId9"/>
      <p:italic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99FF"/>
    <a:srgbClr val="FF00FF"/>
    <a:srgbClr val="FF66FF"/>
    <a:srgbClr val="99FF99"/>
    <a:srgbClr val="D1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1" autoAdjust="0"/>
    <p:restoredTop sz="94660"/>
  </p:normalViewPr>
  <p:slideViewPr>
    <p:cSldViewPr snapToGrid="0">
      <p:cViewPr varScale="1">
        <p:scale>
          <a:sx n="18" d="100"/>
          <a:sy n="18" d="100"/>
        </p:scale>
        <p:origin x="14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1140" y="2456728"/>
            <a:ext cx="17012920" cy="5226191"/>
          </a:xfrm>
        </p:spPr>
        <p:txBody>
          <a:bodyPr anchor="b"/>
          <a:lstStyle>
            <a:lvl1pPr algn="ctr">
              <a:defRPr sz="13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1900" y="7884461"/>
            <a:ext cx="15011400" cy="3624279"/>
          </a:xfrm>
        </p:spPr>
        <p:txBody>
          <a:bodyPr/>
          <a:lstStyle>
            <a:lvl1pPr marL="0" indent="0" algn="ctr">
              <a:buNone/>
              <a:defRPr sz="5253"/>
            </a:lvl1pPr>
            <a:lvl2pPr marL="1000765" indent="0" algn="ctr">
              <a:buNone/>
              <a:defRPr sz="4378"/>
            </a:lvl2pPr>
            <a:lvl3pPr marL="2001530" indent="0" algn="ctr">
              <a:buNone/>
              <a:defRPr sz="3940"/>
            </a:lvl3pPr>
            <a:lvl4pPr marL="3002295" indent="0" algn="ctr">
              <a:buNone/>
              <a:defRPr sz="3502"/>
            </a:lvl4pPr>
            <a:lvl5pPr marL="4003060" indent="0" algn="ctr">
              <a:buNone/>
              <a:defRPr sz="3502"/>
            </a:lvl5pPr>
            <a:lvl6pPr marL="5003825" indent="0" algn="ctr">
              <a:buNone/>
              <a:defRPr sz="3502"/>
            </a:lvl6pPr>
            <a:lvl7pPr marL="6004590" indent="0" algn="ctr">
              <a:buNone/>
              <a:defRPr sz="3502"/>
            </a:lvl7pPr>
            <a:lvl8pPr marL="7005356" indent="0" algn="ctr">
              <a:buNone/>
              <a:defRPr sz="3502"/>
            </a:lvl8pPr>
            <a:lvl9pPr marL="8006121" indent="0" algn="ctr">
              <a:buNone/>
              <a:defRPr sz="350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3CD8ED-1BFF-4D9B-A266-17DAAAE5FDB1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13CE2-A287-4E6B-B8A1-46BC2ADD240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49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32DAEB-B814-4BF5-A627-04FA078B204E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16ED66-6305-47F5-B703-A873F8A5A9E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65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23378" y="799218"/>
            <a:ext cx="4315778" cy="12721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6046" y="799218"/>
            <a:ext cx="12697143" cy="1272146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588DD6-4E49-4F3E-8B2B-DC1BDF4A2F8F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5F769-0493-4D12-8FC5-5E5A4CD7D6D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54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2D15B-498B-48B8-A7BB-890C3D60E411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18AE9-6112-47FF-A23D-6DC03AA7339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30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622" y="3742430"/>
            <a:ext cx="17263110" cy="6244324"/>
          </a:xfrm>
        </p:spPr>
        <p:txBody>
          <a:bodyPr anchor="b"/>
          <a:lstStyle>
            <a:lvl1pPr>
              <a:defRPr sz="13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622" y="10045828"/>
            <a:ext cx="17263110" cy="3283743"/>
          </a:xfrm>
        </p:spPr>
        <p:txBody>
          <a:bodyPr/>
          <a:lstStyle>
            <a:lvl1pPr marL="0" indent="0">
              <a:buNone/>
              <a:defRPr sz="5253">
                <a:solidFill>
                  <a:schemeClr val="tx1"/>
                </a:solidFill>
              </a:defRPr>
            </a:lvl1pPr>
            <a:lvl2pPr marL="1000765" indent="0">
              <a:buNone/>
              <a:defRPr sz="4378">
                <a:solidFill>
                  <a:schemeClr val="tx1">
                    <a:tint val="75000"/>
                  </a:schemeClr>
                </a:solidFill>
              </a:defRPr>
            </a:lvl2pPr>
            <a:lvl3pPr marL="2001530" indent="0">
              <a:buNone/>
              <a:defRPr sz="3940">
                <a:solidFill>
                  <a:schemeClr val="tx1">
                    <a:tint val="75000"/>
                  </a:schemeClr>
                </a:solidFill>
              </a:defRPr>
            </a:lvl3pPr>
            <a:lvl4pPr marL="3002295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4pPr>
            <a:lvl5pPr marL="4003060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5pPr>
            <a:lvl6pPr marL="5003825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6pPr>
            <a:lvl7pPr marL="6004590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7pPr>
            <a:lvl8pPr marL="7005356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8pPr>
            <a:lvl9pPr marL="8006121" indent="0">
              <a:buNone/>
              <a:defRPr sz="35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AD593F-5335-4493-B117-3787225CFDDD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E62BFE-D5F3-4C81-AF25-74CBFEB07A1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6045" y="3996090"/>
            <a:ext cx="8506460" cy="9524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2695" y="3996090"/>
            <a:ext cx="8506460" cy="9524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D1EC50-56FB-4228-8F3D-4A01651E1159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48E15F-3DEF-4DD4-8755-3F166626F2C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49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652" y="799221"/>
            <a:ext cx="17263110" cy="29015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8654" y="3679879"/>
            <a:ext cx="8467366" cy="1803452"/>
          </a:xfrm>
        </p:spPr>
        <p:txBody>
          <a:bodyPr anchor="b"/>
          <a:lstStyle>
            <a:lvl1pPr marL="0" indent="0">
              <a:buNone/>
              <a:defRPr sz="5253" b="1"/>
            </a:lvl1pPr>
            <a:lvl2pPr marL="1000765" indent="0">
              <a:buNone/>
              <a:defRPr sz="4378" b="1"/>
            </a:lvl2pPr>
            <a:lvl3pPr marL="2001530" indent="0">
              <a:buNone/>
              <a:defRPr sz="3940" b="1"/>
            </a:lvl3pPr>
            <a:lvl4pPr marL="3002295" indent="0">
              <a:buNone/>
              <a:defRPr sz="3502" b="1"/>
            </a:lvl4pPr>
            <a:lvl5pPr marL="4003060" indent="0">
              <a:buNone/>
              <a:defRPr sz="3502" b="1"/>
            </a:lvl5pPr>
            <a:lvl6pPr marL="5003825" indent="0">
              <a:buNone/>
              <a:defRPr sz="3502" b="1"/>
            </a:lvl6pPr>
            <a:lvl7pPr marL="6004590" indent="0">
              <a:buNone/>
              <a:defRPr sz="3502" b="1"/>
            </a:lvl7pPr>
            <a:lvl8pPr marL="7005356" indent="0">
              <a:buNone/>
              <a:defRPr sz="3502" b="1"/>
            </a:lvl8pPr>
            <a:lvl9pPr marL="8006121" indent="0">
              <a:buNone/>
              <a:defRPr sz="350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8654" y="5483331"/>
            <a:ext cx="8467366" cy="80651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32696" y="3679879"/>
            <a:ext cx="8509067" cy="1803452"/>
          </a:xfrm>
        </p:spPr>
        <p:txBody>
          <a:bodyPr anchor="b"/>
          <a:lstStyle>
            <a:lvl1pPr marL="0" indent="0">
              <a:buNone/>
              <a:defRPr sz="5253" b="1"/>
            </a:lvl1pPr>
            <a:lvl2pPr marL="1000765" indent="0">
              <a:buNone/>
              <a:defRPr sz="4378" b="1"/>
            </a:lvl2pPr>
            <a:lvl3pPr marL="2001530" indent="0">
              <a:buNone/>
              <a:defRPr sz="3940" b="1"/>
            </a:lvl3pPr>
            <a:lvl4pPr marL="3002295" indent="0">
              <a:buNone/>
              <a:defRPr sz="3502" b="1"/>
            </a:lvl4pPr>
            <a:lvl5pPr marL="4003060" indent="0">
              <a:buNone/>
              <a:defRPr sz="3502" b="1"/>
            </a:lvl5pPr>
            <a:lvl6pPr marL="5003825" indent="0">
              <a:buNone/>
              <a:defRPr sz="3502" b="1"/>
            </a:lvl6pPr>
            <a:lvl7pPr marL="6004590" indent="0">
              <a:buNone/>
              <a:defRPr sz="3502" b="1"/>
            </a:lvl7pPr>
            <a:lvl8pPr marL="7005356" indent="0">
              <a:buNone/>
              <a:defRPr sz="3502" b="1"/>
            </a:lvl8pPr>
            <a:lvl9pPr marL="8006121" indent="0">
              <a:buNone/>
              <a:defRPr sz="350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32696" y="5483331"/>
            <a:ext cx="8509067" cy="806515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D87ED0-649F-4681-873C-67A0ADF0AC28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525C4-A3F8-4037-A969-9F0A14C0CAC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13E15E-8EC9-472B-A56E-6B71E5F0C6A2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B08848-4906-46A3-BB8F-E5FED454F80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45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F3E211-5334-4C1B-9A99-E4262299D5BB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085D-6C69-46F7-AF6C-D44095F0D78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3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652" y="1000760"/>
            <a:ext cx="6455423" cy="3502660"/>
          </a:xfrm>
        </p:spPr>
        <p:txBody>
          <a:bodyPr anchor="b"/>
          <a:lstStyle>
            <a:lvl1pPr>
              <a:defRPr sz="70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67" y="2161367"/>
            <a:ext cx="10132695" cy="10667824"/>
          </a:xfrm>
        </p:spPr>
        <p:txBody>
          <a:bodyPr/>
          <a:lstStyle>
            <a:lvl1pPr>
              <a:defRPr sz="7004"/>
            </a:lvl1pPr>
            <a:lvl2pPr>
              <a:defRPr sz="6129"/>
            </a:lvl2pPr>
            <a:lvl3pPr>
              <a:defRPr sz="5253"/>
            </a:lvl3pPr>
            <a:lvl4pPr>
              <a:defRPr sz="4378"/>
            </a:lvl4pPr>
            <a:lvl5pPr>
              <a:defRPr sz="4378"/>
            </a:lvl5pPr>
            <a:lvl6pPr>
              <a:defRPr sz="4378"/>
            </a:lvl6pPr>
            <a:lvl7pPr>
              <a:defRPr sz="4378"/>
            </a:lvl7pPr>
            <a:lvl8pPr>
              <a:defRPr sz="4378"/>
            </a:lvl8pPr>
            <a:lvl9pPr>
              <a:defRPr sz="437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8652" y="4503420"/>
            <a:ext cx="6455423" cy="8343143"/>
          </a:xfrm>
        </p:spPr>
        <p:txBody>
          <a:bodyPr/>
          <a:lstStyle>
            <a:lvl1pPr marL="0" indent="0">
              <a:buNone/>
              <a:defRPr sz="3502"/>
            </a:lvl1pPr>
            <a:lvl2pPr marL="1000765" indent="0">
              <a:buNone/>
              <a:defRPr sz="3064"/>
            </a:lvl2pPr>
            <a:lvl3pPr marL="2001530" indent="0">
              <a:buNone/>
              <a:defRPr sz="2627"/>
            </a:lvl3pPr>
            <a:lvl4pPr marL="3002295" indent="0">
              <a:buNone/>
              <a:defRPr sz="2189"/>
            </a:lvl4pPr>
            <a:lvl5pPr marL="4003060" indent="0">
              <a:buNone/>
              <a:defRPr sz="2189"/>
            </a:lvl5pPr>
            <a:lvl6pPr marL="5003825" indent="0">
              <a:buNone/>
              <a:defRPr sz="2189"/>
            </a:lvl6pPr>
            <a:lvl7pPr marL="6004590" indent="0">
              <a:buNone/>
              <a:defRPr sz="2189"/>
            </a:lvl7pPr>
            <a:lvl8pPr marL="7005356" indent="0">
              <a:buNone/>
              <a:defRPr sz="2189"/>
            </a:lvl8pPr>
            <a:lvl9pPr marL="8006121" indent="0">
              <a:buNone/>
              <a:defRPr sz="21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5414C5-1787-4382-933F-ACDE64B360DE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EA3B2D-4A0C-4696-814C-95BE919A2B7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1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8652" y="1000760"/>
            <a:ext cx="6455423" cy="3502660"/>
          </a:xfrm>
        </p:spPr>
        <p:txBody>
          <a:bodyPr anchor="b"/>
          <a:lstStyle>
            <a:lvl1pPr>
              <a:defRPr sz="70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09067" y="2161367"/>
            <a:ext cx="10132695" cy="10667824"/>
          </a:xfrm>
        </p:spPr>
        <p:txBody>
          <a:bodyPr anchor="t"/>
          <a:lstStyle>
            <a:lvl1pPr marL="0" indent="0">
              <a:buNone/>
              <a:defRPr sz="7004"/>
            </a:lvl1pPr>
            <a:lvl2pPr marL="1000765" indent="0">
              <a:buNone/>
              <a:defRPr sz="6129"/>
            </a:lvl2pPr>
            <a:lvl3pPr marL="2001530" indent="0">
              <a:buNone/>
              <a:defRPr sz="5253"/>
            </a:lvl3pPr>
            <a:lvl4pPr marL="3002295" indent="0">
              <a:buNone/>
              <a:defRPr sz="4378"/>
            </a:lvl4pPr>
            <a:lvl5pPr marL="4003060" indent="0">
              <a:buNone/>
              <a:defRPr sz="4378"/>
            </a:lvl5pPr>
            <a:lvl6pPr marL="5003825" indent="0">
              <a:buNone/>
              <a:defRPr sz="4378"/>
            </a:lvl6pPr>
            <a:lvl7pPr marL="6004590" indent="0">
              <a:buNone/>
              <a:defRPr sz="4378"/>
            </a:lvl7pPr>
            <a:lvl8pPr marL="7005356" indent="0">
              <a:buNone/>
              <a:defRPr sz="4378"/>
            </a:lvl8pPr>
            <a:lvl9pPr marL="8006121" indent="0">
              <a:buNone/>
              <a:defRPr sz="437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8652" y="4503420"/>
            <a:ext cx="6455423" cy="8343143"/>
          </a:xfrm>
        </p:spPr>
        <p:txBody>
          <a:bodyPr/>
          <a:lstStyle>
            <a:lvl1pPr marL="0" indent="0">
              <a:buNone/>
              <a:defRPr sz="3502"/>
            </a:lvl1pPr>
            <a:lvl2pPr marL="1000765" indent="0">
              <a:buNone/>
              <a:defRPr sz="3064"/>
            </a:lvl2pPr>
            <a:lvl3pPr marL="2001530" indent="0">
              <a:buNone/>
              <a:defRPr sz="2627"/>
            </a:lvl3pPr>
            <a:lvl4pPr marL="3002295" indent="0">
              <a:buNone/>
              <a:defRPr sz="2189"/>
            </a:lvl4pPr>
            <a:lvl5pPr marL="4003060" indent="0">
              <a:buNone/>
              <a:defRPr sz="2189"/>
            </a:lvl5pPr>
            <a:lvl6pPr marL="5003825" indent="0">
              <a:buNone/>
              <a:defRPr sz="2189"/>
            </a:lvl6pPr>
            <a:lvl7pPr marL="6004590" indent="0">
              <a:buNone/>
              <a:defRPr sz="2189"/>
            </a:lvl7pPr>
            <a:lvl8pPr marL="7005356" indent="0">
              <a:buNone/>
              <a:defRPr sz="2189"/>
            </a:lvl8pPr>
            <a:lvl9pPr marL="8006121" indent="0">
              <a:buNone/>
              <a:defRPr sz="21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E27E3E-3E59-4EEF-9ED0-4268A581B0C7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B95AB-9224-4D23-A5B7-A7565E05F78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8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6045" y="799221"/>
            <a:ext cx="17263110" cy="2901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6045" y="3996090"/>
            <a:ext cx="17263110" cy="9524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6045" y="13913347"/>
            <a:ext cx="4503420" cy="7992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CC8BDA-462F-425E-A9B8-8C9E13981402}" type="datetimeFigureOut">
              <a:rPr lang="en-GB" smtClean="0"/>
              <a:pPr>
                <a:defRPr/>
              </a:pPr>
              <a:t>18/05/2020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30035" y="13913347"/>
            <a:ext cx="6755130" cy="7992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135735" y="13913347"/>
            <a:ext cx="4503420" cy="7992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BC63AB-3C5B-4A38-9475-36C4827FD1F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72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  <p:txStyles>
    <p:titleStyle>
      <a:lvl1pPr algn="l" defTabSz="2001530" rtl="0" eaLnBrk="1" latinLnBrk="0" hangingPunct="1">
        <a:lnSpc>
          <a:spcPct val="90000"/>
        </a:lnSpc>
        <a:spcBef>
          <a:spcPct val="0"/>
        </a:spcBef>
        <a:buNone/>
        <a:defRPr sz="96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0383" indent="-500383" algn="l" defTabSz="2001530" rtl="0" eaLnBrk="1" latinLnBrk="0" hangingPunct="1">
        <a:lnSpc>
          <a:spcPct val="90000"/>
        </a:lnSpc>
        <a:spcBef>
          <a:spcPts val="2189"/>
        </a:spcBef>
        <a:buFont typeface="Arial" panose="020B0604020202020204" pitchFamily="34" charset="0"/>
        <a:buChar char="•"/>
        <a:defRPr sz="6129" kern="1200">
          <a:solidFill>
            <a:schemeClr val="tx1"/>
          </a:solidFill>
          <a:latin typeface="+mn-lt"/>
          <a:ea typeface="+mn-ea"/>
          <a:cs typeface="+mn-cs"/>
        </a:defRPr>
      </a:lvl1pPr>
      <a:lvl2pPr marL="1501148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5253" kern="1200">
          <a:solidFill>
            <a:schemeClr val="tx1"/>
          </a:solidFill>
          <a:latin typeface="+mn-lt"/>
          <a:ea typeface="+mn-ea"/>
          <a:cs typeface="+mn-cs"/>
        </a:defRPr>
      </a:lvl2pPr>
      <a:lvl3pPr marL="2501913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4378" kern="1200">
          <a:solidFill>
            <a:schemeClr val="tx1"/>
          </a:solidFill>
          <a:latin typeface="+mn-lt"/>
          <a:ea typeface="+mn-ea"/>
          <a:cs typeface="+mn-cs"/>
        </a:defRPr>
      </a:lvl3pPr>
      <a:lvl4pPr marL="3502678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4pPr>
      <a:lvl5pPr marL="4503443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5pPr>
      <a:lvl6pPr marL="5504208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6pPr>
      <a:lvl7pPr marL="6504973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7pPr>
      <a:lvl8pPr marL="7505738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8pPr>
      <a:lvl9pPr marL="8506503" indent="-500383" algn="l" defTabSz="2001530" rtl="0" eaLnBrk="1" latinLnBrk="0" hangingPunct="1">
        <a:lnSpc>
          <a:spcPct val="90000"/>
        </a:lnSpc>
        <a:spcBef>
          <a:spcPts val="1094"/>
        </a:spcBef>
        <a:buFont typeface="Arial" panose="020B0604020202020204" pitchFamily="34" charset="0"/>
        <a:buChar char="•"/>
        <a:defRPr sz="39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1pPr>
      <a:lvl2pPr marL="1000765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2pPr>
      <a:lvl3pPr marL="2001530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3pPr>
      <a:lvl4pPr marL="3002295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4pPr>
      <a:lvl5pPr marL="4003060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5pPr>
      <a:lvl6pPr marL="5003825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6pPr>
      <a:lvl7pPr marL="6004590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7pPr>
      <a:lvl8pPr marL="7005356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8pPr>
      <a:lvl9pPr marL="8006121" algn="l" defTabSz="2001530" rtl="0" eaLnBrk="1" latinLnBrk="0" hangingPunct="1">
        <a:defRPr sz="39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2D4E6A3-EDC0-4A7C-B3CD-25AC36EDCC9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718" y="1905706"/>
            <a:ext cx="7874730" cy="787785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04C0630-26BA-4801-AA16-5511F82F73FB}"/>
              </a:ext>
            </a:extLst>
          </p:cNvPr>
          <p:cNvCxnSpPr/>
          <p:nvPr/>
        </p:nvCxnSpPr>
        <p:spPr>
          <a:xfrm flipV="1">
            <a:off x="9602339" y="3694565"/>
            <a:ext cx="1254076" cy="2082832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5">
            <a:extLst>
              <a:ext uri="{FF2B5EF4-FFF2-40B4-BE49-F238E27FC236}">
                <a16:creationId xmlns:a16="http://schemas.microsoft.com/office/drawing/2014/main" id="{9A55D953-2B75-4C55-A7F8-573CA8B5C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266" y="1189611"/>
            <a:ext cx="22485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o'clock</a:t>
            </a:r>
          </a:p>
        </p:txBody>
      </p:sp>
      <p:sp>
        <p:nvSpPr>
          <p:cNvPr id="2054" name="TextBox 6">
            <a:extLst>
              <a:ext uri="{FF2B5EF4-FFF2-40B4-BE49-F238E27FC236}">
                <a16:creationId xmlns:a16="http://schemas.microsoft.com/office/drawing/2014/main" id="{2FA73FA2-0A52-4099-BA11-EA0ECDFC2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4666" y="9799200"/>
            <a:ext cx="210159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half</a:t>
            </a:r>
          </a:p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past</a:t>
            </a:r>
          </a:p>
        </p:txBody>
      </p:sp>
      <p:sp>
        <p:nvSpPr>
          <p:cNvPr id="2055" name="TextBox 7">
            <a:extLst>
              <a:ext uri="{FF2B5EF4-FFF2-40B4-BE49-F238E27FC236}">
                <a16:creationId xmlns:a16="http://schemas.microsoft.com/office/drawing/2014/main" id="{DE06C78B-AC93-4819-9E31-E95AC615F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61445" y="5440394"/>
            <a:ext cx="36996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quarter past</a:t>
            </a:r>
          </a:p>
        </p:txBody>
      </p:sp>
      <p:sp>
        <p:nvSpPr>
          <p:cNvPr id="2056" name="TextBox 8">
            <a:extLst>
              <a:ext uri="{FF2B5EF4-FFF2-40B4-BE49-F238E27FC236}">
                <a16:creationId xmlns:a16="http://schemas.microsoft.com/office/drawing/2014/main" id="{46436863-ADB2-4516-B347-B44E01F37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332" y="5493183"/>
            <a:ext cx="28521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quarter to</a:t>
            </a:r>
          </a:p>
        </p:txBody>
      </p:sp>
      <p:sp>
        <p:nvSpPr>
          <p:cNvPr id="2057" name="TextBox 9">
            <a:extLst>
              <a:ext uri="{FF2B5EF4-FFF2-40B4-BE49-F238E27FC236}">
                <a16:creationId xmlns:a16="http://schemas.microsoft.com/office/drawing/2014/main" id="{8FAB84AC-5319-4A09-8744-D423B6DCD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2522" y="1866039"/>
            <a:ext cx="284278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five past</a:t>
            </a:r>
          </a:p>
        </p:txBody>
      </p:sp>
      <p:sp>
        <p:nvSpPr>
          <p:cNvPr id="2058" name="TextBox 10">
            <a:extLst>
              <a:ext uri="{FF2B5EF4-FFF2-40B4-BE49-F238E27FC236}">
                <a16:creationId xmlns:a16="http://schemas.microsoft.com/office/drawing/2014/main" id="{34C7F4F2-2E85-4461-8D90-37C81E132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3089" y="3342771"/>
            <a:ext cx="26739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ten past</a:t>
            </a:r>
          </a:p>
        </p:txBody>
      </p:sp>
      <p:sp>
        <p:nvSpPr>
          <p:cNvPr id="2059" name="TextBox 11">
            <a:extLst>
              <a:ext uri="{FF2B5EF4-FFF2-40B4-BE49-F238E27FC236}">
                <a16:creationId xmlns:a16="http://schemas.microsoft.com/office/drawing/2014/main" id="{796ED0B3-D8C3-494E-A955-F3F412CDB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0646" y="7472129"/>
            <a:ext cx="36996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 past</a:t>
            </a:r>
          </a:p>
        </p:txBody>
      </p:sp>
      <p:sp>
        <p:nvSpPr>
          <p:cNvPr id="2060" name="TextBox 12">
            <a:extLst>
              <a:ext uri="{FF2B5EF4-FFF2-40B4-BE49-F238E27FC236}">
                <a16:creationId xmlns:a16="http://schemas.microsoft.com/office/drawing/2014/main" id="{A99ED49A-C706-4C08-8C37-8DA2F16D4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8114" y="9072428"/>
            <a:ext cx="51664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twenty-five past</a:t>
            </a:r>
          </a:p>
        </p:txBody>
      </p:sp>
      <p:sp>
        <p:nvSpPr>
          <p:cNvPr id="2061" name="TextBox 13">
            <a:extLst>
              <a:ext uri="{FF2B5EF4-FFF2-40B4-BE49-F238E27FC236}">
                <a16:creationId xmlns:a16="http://schemas.microsoft.com/office/drawing/2014/main" id="{0568C930-F3CD-4408-A4D9-ACB632821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979" y="9123383"/>
            <a:ext cx="45346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twenty-five to</a:t>
            </a:r>
          </a:p>
        </p:txBody>
      </p:sp>
      <p:sp>
        <p:nvSpPr>
          <p:cNvPr id="2062" name="TextBox 14">
            <a:extLst>
              <a:ext uri="{FF2B5EF4-FFF2-40B4-BE49-F238E27FC236}">
                <a16:creationId xmlns:a16="http://schemas.microsoft.com/office/drawing/2014/main" id="{96DDAE42-4643-454B-B7D2-3FBC2232B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315" y="7596613"/>
            <a:ext cx="30679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 to</a:t>
            </a:r>
          </a:p>
        </p:txBody>
      </p:sp>
      <p:sp>
        <p:nvSpPr>
          <p:cNvPr id="2063" name="TextBox 15">
            <a:extLst>
              <a:ext uri="{FF2B5EF4-FFF2-40B4-BE49-F238E27FC236}">
                <a16:creationId xmlns:a16="http://schemas.microsoft.com/office/drawing/2014/main" id="{61B0D673-6E47-44F1-A095-E73614F3C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8917" y="3493191"/>
            <a:ext cx="20421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ten to</a:t>
            </a:r>
          </a:p>
        </p:txBody>
      </p:sp>
      <p:sp>
        <p:nvSpPr>
          <p:cNvPr id="2064" name="TextBox 16">
            <a:extLst>
              <a:ext uri="{FF2B5EF4-FFF2-40B4-BE49-F238E27FC236}">
                <a16:creationId xmlns:a16="http://schemas.microsoft.com/office/drawing/2014/main" id="{7A113075-29B3-48E4-AAE1-3DDBE1E58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6986" y="1965199"/>
            <a:ext cx="22110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five to</a:t>
            </a:r>
          </a:p>
        </p:txBody>
      </p:sp>
      <p:sp>
        <p:nvSpPr>
          <p:cNvPr id="2065" name="TextBox 17">
            <a:extLst>
              <a:ext uri="{FF2B5EF4-FFF2-40B4-BE49-F238E27FC236}">
                <a16:creationId xmlns:a16="http://schemas.microsoft.com/office/drawing/2014/main" id="{A42BF70E-E88C-45CA-B989-E7E4B4C4F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8506" y="12437022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70C0"/>
                </a:solidFill>
                <a:latin typeface="Comic Sans MS - 24"/>
              </a:rPr>
              <a:t>Long hand = minute hand.  Read the labels.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FEFEED-9417-42C2-B884-FBCFD9533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283" y="13489493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0000"/>
                </a:solidFill>
                <a:latin typeface="Comic Sans MS - 24"/>
              </a:rPr>
              <a:t>Short hand = hour hand.  Read the nearest number.</a:t>
            </a:r>
            <a:endParaRPr lang="en-GB" altLang="en-US" sz="4400" b="1" dirty="0">
              <a:solidFill>
                <a:srgbClr val="000000"/>
              </a:solidFill>
              <a:latin typeface="Comic Sans MS - 24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A57C63-7289-452B-BE89-8C12594F381A}"/>
              </a:ext>
            </a:extLst>
          </p:cNvPr>
          <p:cNvCxnSpPr>
            <a:cxnSpLocks/>
          </p:cNvCxnSpPr>
          <p:nvPr/>
        </p:nvCxnSpPr>
        <p:spPr>
          <a:xfrm flipV="1">
            <a:off x="9553558" y="3226947"/>
            <a:ext cx="12011" cy="2574482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BE058DF-83E7-4E77-BF34-3199D2724F5D}"/>
              </a:ext>
            </a:extLst>
          </p:cNvPr>
          <p:cNvCxnSpPr>
            <a:cxnSpLocks/>
          </p:cNvCxnSpPr>
          <p:nvPr/>
        </p:nvCxnSpPr>
        <p:spPr>
          <a:xfrm flipV="1">
            <a:off x="9610081" y="4518316"/>
            <a:ext cx="2202370" cy="1314385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1BDC633-E40E-40DB-A135-939218DAC313}"/>
              </a:ext>
            </a:extLst>
          </p:cNvPr>
          <p:cNvCxnSpPr>
            <a:cxnSpLocks/>
          </p:cNvCxnSpPr>
          <p:nvPr/>
        </p:nvCxnSpPr>
        <p:spPr>
          <a:xfrm>
            <a:off x="9610081" y="5817064"/>
            <a:ext cx="2752754" cy="0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6AB638F-8CE4-4B30-AA45-BD6FE63C485F}"/>
              </a:ext>
            </a:extLst>
          </p:cNvPr>
          <p:cNvCxnSpPr>
            <a:cxnSpLocks/>
          </p:cNvCxnSpPr>
          <p:nvPr/>
        </p:nvCxnSpPr>
        <p:spPr>
          <a:xfrm>
            <a:off x="9618124" y="5817065"/>
            <a:ext cx="2406214" cy="1455836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A80B8B9-6779-4C1C-8470-22233744D0A4}"/>
              </a:ext>
            </a:extLst>
          </p:cNvPr>
          <p:cNvCxnSpPr>
            <a:cxnSpLocks/>
          </p:cNvCxnSpPr>
          <p:nvPr/>
        </p:nvCxnSpPr>
        <p:spPr>
          <a:xfrm>
            <a:off x="9610081" y="5832700"/>
            <a:ext cx="1270611" cy="2347315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9F5365A-3F46-4175-901C-6DC4690C3E75}"/>
              </a:ext>
            </a:extLst>
          </p:cNvPr>
          <p:cNvCxnSpPr>
            <a:cxnSpLocks/>
          </p:cNvCxnSpPr>
          <p:nvPr/>
        </p:nvCxnSpPr>
        <p:spPr>
          <a:xfrm>
            <a:off x="9622740" y="5817064"/>
            <a:ext cx="0" cy="2667753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C5F2E70-AE61-4676-9018-FA677BD0D3B0}"/>
              </a:ext>
            </a:extLst>
          </p:cNvPr>
          <p:cNvCxnSpPr>
            <a:cxnSpLocks/>
          </p:cNvCxnSpPr>
          <p:nvPr/>
        </p:nvCxnSpPr>
        <p:spPr>
          <a:xfrm flipH="1">
            <a:off x="8269705" y="5884303"/>
            <a:ext cx="1324815" cy="2249147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180230-FA29-46BB-9293-0E91985F3011}"/>
              </a:ext>
            </a:extLst>
          </p:cNvPr>
          <p:cNvCxnSpPr>
            <a:cxnSpLocks/>
          </p:cNvCxnSpPr>
          <p:nvPr/>
        </p:nvCxnSpPr>
        <p:spPr>
          <a:xfrm flipH="1">
            <a:off x="7282325" y="5832701"/>
            <a:ext cx="2312195" cy="1440200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109B619-74E2-4034-9859-D879525478D8}"/>
              </a:ext>
            </a:extLst>
          </p:cNvPr>
          <p:cNvCxnSpPr>
            <a:cxnSpLocks/>
          </p:cNvCxnSpPr>
          <p:nvPr/>
        </p:nvCxnSpPr>
        <p:spPr>
          <a:xfrm flipH="1">
            <a:off x="6943327" y="5832700"/>
            <a:ext cx="2652756" cy="0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D86B1A-950B-4B9C-B337-DB16C9104A7D}"/>
              </a:ext>
            </a:extLst>
          </p:cNvPr>
          <p:cNvCxnSpPr>
            <a:cxnSpLocks/>
          </p:cNvCxnSpPr>
          <p:nvPr/>
        </p:nvCxnSpPr>
        <p:spPr>
          <a:xfrm flipH="1" flipV="1">
            <a:off x="7357039" y="4503250"/>
            <a:ext cx="2248426" cy="1341386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C5A5268-6223-424D-9138-CDFC764272ED}"/>
              </a:ext>
            </a:extLst>
          </p:cNvPr>
          <p:cNvCxnSpPr>
            <a:cxnSpLocks/>
          </p:cNvCxnSpPr>
          <p:nvPr/>
        </p:nvCxnSpPr>
        <p:spPr>
          <a:xfrm flipH="1" flipV="1">
            <a:off x="8429266" y="3694565"/>
            <a:ext cx="1144853" cy="2122500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2">
            <a:extLst>
              <a:ext uri="{FF2B5EF4-FFF2-40B4-BE49-F238E27FC236}">
                <a16:creationId xmlns:a16="http://schemas.microsoft.com/office/drawing/2014/main" id="{C33D2310-5F67-42FD-954D-2C1252443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04" y="292054"/>
            <a:ext cx="3925313" cy="1736646"/>
          </a:xfrm>
          <a:prstGeom prst="roundRect">
            <a:avLst/>
          </a:prstGeom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800" b="1" dirty="0">
                <a:solidFill>
                  <a:srgbClr val="0070C0"/>
                </a:solidFill>
                <a:latin typeface="Comic Sans MS - 24"/>
              </a:rPr>
              <a:t>Reading the minutes.</a:t>
            </a:r>
          </a:p>
        </p:txBody>
      </p:sp>
    </p:spTree>
    <p:extLst>
      <p:ext uri="{BB962C8B-B14F-4D97-AF65-F5344CB8AC3E}">
        <p14:creationId xmlns:p14="http://schemas.microsoft.com/office/powerpoint/2010/main" val="17013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3" grpId="1"/>
      <p:bldP spid="2053" grpId="2"/>
      <p:bldP spid="2054" grpId="0"/>
      <p:bldP spid="2054" grpId="1"/>
      <p:bldP spid="2055" grpId="0"/>
      <p:bldP spid="2055" grpId="1"/>
      <p:bldP spid="2056" grpId="0"/>
      <p:bldP spid="2056" grpId="1"/>
      <p:bldP spid="2057" grpId="0"/>
      <p:bldP spid="2057" grpId="1"/>
      <p:bldP spid="2058" grpId="0"/>
      <p:bldP spid="2058" grpId="1"/>
      <p:bldP spid="2059" grpId="0"/>
      <p:bldP spid="2059" grpId="1"/>
      <p:bldP spid="2060" grpId="0"/>
      <p:bldP spid="2060" grpId="1"/>
      <p:bldP spid="2061" grpId="0"/>
      <p:bldP spid="2061" grpId="1"/>
      <p:bldP spid="2062" grpId="0"/>
      <p:bldP spid="2062" grpId="1"/>
      <p:bldP spid="2063" grpId="0"/>
      <p:bldP spid="2063" grpId="1"/>
      <p:bldP spid="2064" grpId="0"/>
      <p:bldP spid="206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2D4E6A3-EDC0-4A7C-B3CD-25AC36EDCC9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718" y="1905706"/>
            <a:ext cx="7874730" cy="787785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785E24-6F3B-4645-AB98-597761645C50}"/>
              </a:ext>
            </a:extLst>
          </p:cNvPr>
          <p:cNvCxnSpPr>
            <a:cxnSpLocks/>
          </p:cNvCxnSpPr>
          <p:nvPr/>
        </p:nvCxnSpPr>
        <p:spPr>
          <a:xfrm>
            <a:off x="9596083" y="5844635"/>
            <a:ext cx="1511188" cy="771318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TextBox 12">
            <a:extLst>
              <a:ext uri="{FF2B5EF4-FFF2-40B4-BE49-F238E27FC236}">
                <a16:creationId xmlns:a16="http://schemas.microsoft.com/office/drawing/2014/main" id="{A99ED49A-C706-4C08-8C37-8DA2F16D4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06" y="398523"/>
            <a:ext cx="5166424" cy="2349579"/>
          </a:xfrm>
          <a:prstGeom prst="round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6600" b="1" dirty="0">
                <a:latin typeface="Comic Sans MS - 24"/>
              </a:rPr>
              <a:t>Reading the hours.</a:t>
            </a:r>
          </a:p>
        </p:txBody>
      </p:sp>
      <p:sp>
        <p:nvSpPr>
          <p:cNvPr id="2065" name="TextBox 17">
            <a:extLst>
              <a:ext uri="{FF2B5EF4-FFF2-40B4-BE49-F238E27FC236}">
                <a16:creationId xmlns:a16="http://schemas.microsoft.com/office/drawing/2014/main" id="{A42BF70E-E88C-45CA-B989-E7E4B4C4F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8506" y="12437022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70C0"/>
                </a:solidFill>
                <a:latin typeface="Comic Sans MS - 24"/>
              </a:rPr>
              <a:t>Long hand = minute hand.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FEFEED-9417-42C2-B884-FBCFD9533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283" y="13489493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0000"/>
                </a:solidFill>
                <a:latin typeface="Comic Sans MS - 24"/>
              </a:rPr>
              <a:t>Short hand = hour hand.  Read the nearest number.</a:t>
            </a:r>
            <a:endParaRPr lang="en-GB" altLang="en-US" sz="4400" b="1" dirty="0">
              <a:solidFill>
                <a:srgbClr val="000000"/>
              </a:solidFill>
              <a:latin typeface="Comic Sans MS - 24"/>
            </a:endParaRPr>
          </a:p>
        </p:txBody>
      </p:sp>
      <p:sp>
        <p:nvSpPr>
          <p:cNvPr id="6" name="Arrow: Circular 5">
            <a:extLst>
              <a:ext uri="{FF2B5EF4-FFF2-40B4-BE49-F238E27FC236}">
                <a16:creationId xmlns:a16="http://schemas.microsoft.com/office/drawing/2014/main" id="{58CBAACF-733C-4F15-92DA-6AEEA0E158C3}"/>
              </a:ext>
            </a:extLst>
          </p:cNvPr>
          <p:cNvSpPr/>
          <p:nvPr/>
        </p:nvSpPr>
        <p:spPr>
          <a:xfrm rot="16371058">
            <a:off x="4698992" y="1051917"/>
            <a:ext cx="9723736" cy="9563780"/>
          </a:xfrm>
          <a:prstGeom prst="circularArrow">
            <a:avLst>
              <a:gd name="adj1" fmla="val 3215"/>
              <a:gd name="adj2" fmla="val 1142319"/>
              <a:gd name="adj3" fmla="val 20283170"/>
              <a:gd name="adj4" fmla="val 21449170"/>
              <a:gd name="adj5" fmla="val 4841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TextBox 12">
            <a:extLst>
              <a:ext uri="{FF2B5EF4-FFF2-40B4-BE49-F238E27FC236}">
                <a16:creationId xmlns:a16="http://schemas.microsoft.com/office/drawing/2014/main" id="{C5CBA710-B787-4F99-8609-10329FA30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5624" y="398523"/>
            <a:ext cx="5723370" cy="3779758"/>
          </a:xfrm>
          <a:prstGeom prst="round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7200" b="1" dirty="0">
                <a:solidFill>
                  <a:schemeClr val="accent2"/>
                </a:solidFill>
                <a:latin typeface="Comic Sans MS - 24"/>
              </a:rPr>
              <a:t>Clockwise: </a:t>
            </a:r>
            <a:r>
              <a:rPr lang="en-GB" altLang="en-US" sz="4800" b="1" dirty="0">
                <a:solidFill>
                  <a:schemeClr val="accent2"/>
                </a:solidFill>
                <a:latin typeface="Comic Sans MS - 24"/>
              </a:rPr>
              <a:t>the direction the hands of the clock go round.</a:t>
            </a:r>
            <a:endParaRPr lang="en-GB" altLang="en-US" sz="7200" b="1" dirty="0">
              <a:solidFill>
                <a:schemeClr val="accent2"/>
              </a:solidFill>
              <a:latin typeface="Comic Sans MS - 24"/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CDBF18A-C9C8-46EA-97C6-D10783D8D4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8485" y="7427473"/>
            <a:ext cx="14811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to 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4E428B9-C8D6-4CDB-856F-D642AB1D9364}"/>
              </a:ext>
            </a:extLst>
          </p:cNvPr>
          <p:cNvCxnSpPr>
            <a:cxnSpLocks/>
          </p:cNvCxnSpPr>
          <p:nvPr/>
        </p:nvCxnSpPr>
        <p:spPr>
          <a:xfrm flipH="1" flipV="1">
            <a:off x="7960659" y="5674659"/>
            <a:ext cx="1600201" cy="169976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2">
            <a:extLst>
              <a:ext uri="{FF2B5EF4-FFF2-40B4-BE49-F238E27FC236}">
                <a16:creationId xmlns:a16="http://schemas.microsoft.com/office/drawing/2014/main" id="{7424E725-C86B-4F15-A2F9-74E829D51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353" y="5012767"/>
            <a:ext cx="28434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past 9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B281FCB-008C-4E55-8111-3B6B278F0C57}"/>
              </a:ext>
            </a:extLst>
          </p:cNvPr>
          <p:cNvCxnSpPr>
            <a:cxnSpLocks/>
          </p:cNvCxnSpPr>
          <p:nvPr/>
        </p:nvCxnSpPr>
        <p:spPr>
          <a:xfrm flipV="1">
            <a:off x="9596083" y="4329953"/>
            <a:ext cx="1161564" cy="1503855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2">
            <a:extLst>
              <a:ext uri="{FF2B5EF4-FFF2-40B4-BE49-F238E27FC236}">
                <a16:creationId xmlns:a16="http://schemas.microsoft.com/office/drawing/2014/main" id="{866418C9-FC9C-418D-829A-0D1B381AE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34542" y="1580516"/>
            <a:ext cx="25441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past 1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E2CF77E-E750-4E95-ABEC-D529CE240500}"/>
              </a:ext>
            </a:extLst>
          </p:cNvPr>
          <p:cNvCxnSpPr>
            <a:cxnSpLocks/>
          </p:cNvCxnSpPr>
          <p:nvPr/>
        </p:nvCxnSpPr>
        <p:spPr>
          <a:xfrm flipH="1">
            <a:off x="8905133" y="5855462"/>
            <a:ext cx="655727" cy="1650238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2">
            <a:extLst>
              <a:ext uri="{FF2B5EF4-FFF2-40B4-BE49-F238E27FC236}">
                <a16:creationId xmlns:a16="http://schemas.microsoft.com/office/drawing/2014/main" id="{55B77DB4-9C92-4725-8741-CA673A2CC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0100" y="10250856"/>
            <a:ext cx="14811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to 7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D9CD3A-12BB-414B-BC24-8B0D73FDE5CE}"/>
              </a:ext>
            </a:extLst>
          </p:cNvPr>
          <p:cNvCxnSpPr>
            <a:cxnSpLocks/>
          </p:cNvCxnSpPr>
          <p:nvPr/>
        </p:nvCxnSpPr>
        <p:spPr>
          <a:xfrm flipH="1" flipV="1">
            <a:off x="9305365" y="4168588"/>
            <a:ext cx="242047" cy="1613647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2">
            <a:extLst>
              <a:ext uri="{FF2B5EF4-FFF2-40B4-BE49-F238E27FC236}">
                <a16:creationId xmlns:a16="http://schemas.microsoft.com/office/drawing/2014/main" id="{5845C72C-35B6-48ED-84D6-A59DFE516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4042" y="604685"/>
            <a:ext cx="19285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to 12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90368B9-E698-49F0-9727-33897D45AB28}"/>
              </a:ext>
            </a:extLst>
          </p:cNvPr>
          <p:cNvCxnSpPr>
            <a:cxnSpLocks/>
          </p:cNvCxnSpPr>
          <p:nvPr/>
        </p:nvCxnSpPr>
        <p:spPr>
          <a:xfrm flipH="1">
            <a:off x="9305366" y="5889812"/>
            <a:ext cx="268940" cy="1751316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2">
            <a:extLst>
              <a:ext uri="{FF2B5EF4-FFF2-40B4-BE49-F238E27FC236}">
                <a16:creationId xmlns:a16="http://schemas.microsoft.com/office/drawing/2014/main" id="{5E4446D5-AE9D-4837-AAA7-6436616BF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5941" y="10392371"/>
            <a:ext cx="28434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Comic Sans MS - 24"/>
              </a:rPr>
              <a:t>past 6</a:t>
            </a:r>
          </a:p>
        </p:txBody>
      </p:sp>
    </p:spTree>
    <p:extLst>
      <p:ext uri="{BB962C8B-B14F-4D97-AF65-F5344CB8AC3E}">
        <p14:creationId xmlns:p14="http://schemas.microsoft.com/office/powerpoint/2010/main" val="280138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3" grpId="2" animBg="1"/>
      <p:bldP spid="33" grpId="3" animBg="1"/>
      <p:bldP spid="34" grpId="0"/>
      <p:bldP spid="34" grpId="1"/>
      <p:bldP spid="37" grpId="0"/>
      <p:bldP spid="37" grpId="1"/>
      <p:bldP spid="41" grpId="0"/>
      <p:bldP spid="41" grpId="1"/>
      <p:bldP spid="46" grpId="0"/>
      <p:bldP spid="46" grpId="1"/>
      <p:bldP spid="50" grpId="0"/>
      <p:bldP spid="50" grpId="1"/>
      <p:bldP spid="54" grpId="0"/>
      <p:bldP spid="5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2D4E6A3-EDC0-4A7C-B3CD-25AC36EDCC9F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929" y="2311730"/>
            <a:ext cx="7874730" cy="787785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TextBox 14">
            <a:extLst>
              <a:ext uri="{FF2B5EF4-FFF2-40B4-BE49-F238E27FC236}">
                <a16:creationId xmlns:a16="http://schemas.microsoft.com/office/drawing/2014/main" id="{96DDAE42-4643-454B-B7D2-3FBC2232B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6331" y="8184714"/>
            <a:ext cx="30679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 to</a:t>
            </a:r>
          </a:p>
        </p:txBody>
      </p:sp>
      <p:sp>
        <p:nvSpPr>
          <p:cNvPr id="2065" name="TextBox 17">
            <a:extLst>
              <a:ext uri="{FF2B5EF4-FFF2-40B4-BE49-F238E27FC236}">
                <a16:creationId xmlns:a16="http://schemas.microsoft.com/office/drawing/2014/main" id="{A42BF70E-E88C-45CA-B989-E7E4B4C4F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8506" y="12437022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70C0"/>
                </a:solidFill>
                <a:latin typeface="Comic Sans MS - 24"/>
              </a:rPr>
              <a:t>Long hand = minute hand.  Read the labels.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FEFEED-9417-42C2-B884-FBCFD9533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283" y="13489493"/>
            <a:ext cx="15718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4400" b="1" dirty="0">
                <a:solidFill>
                  <a:srgbClr val="000000"/>
                </a:solidFill>
                <a:latin typeface="Comic Sans MS - 24"/>
              </a:rPr>
              <a:t>Short hand = hour hand.  Read the nearest number.</a:t>
            </a:r>
            <a:endParaRPr lang="en-GB" altLang="en-US" sz="4400" b="1" dirty="0">
              <a:solidFill>
                <a:srgbClr val="000000"/>
              </a:solidFill>
              <a:latin typeface="Comic Sans MS - 2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180230-FA29-46BB-9293-0E91985F3011}"/>
              </a:ext>
            </a:extLst>
          </p:cNvPr>
          <p:cNvCxnSpPr>
            <a:cxnSpLocks/>
          </p:cNvCxnSpPr>
          <p:nvPr/>
        </p:nvCxnSpPr>
        <p:spPr>
          <a:xfrm flipH="1">
            <a:off x="7228536" y="6238725"/>
            <a:ext cx="2312195" cy="1440200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2">
            <a:extLst>
              <a:ext uri="{FF2B5EF4-FFF2-40B4-BE49-F238E27FC236}">
                <a16:creationId xmlns:a16="http://schemas.microsoft.com/office/drawing/2014/main" id="{C33D2310-5F67-42FD-954D-2C1252443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66" y="527991"/>
            <a:ext cx="3925313" cy="2553891"/>
          </a:xfrm>
          <a:prstGeom prst="roundRect">
            <a:avLst/>
          </a:prstGeom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800" b="1" dirty="0">
                <a:solidFill>
                  <a:srgbClr val="00B050"/>
                </a:solidFill>
                <a:latin typeface="Comic Sans MS - 24"/>
              </a:rPr>
              <a:t>Combine</a:t>
            </a:r>
            <a:r>
              <a:rPr lang="en-GB" altLang="en-US" sz="4800" b="1" dirty="0">
                <a:solidFill>
                  <a:srgbClr val="0070C0"/>
                </a:solidFill>
                <a:latin typeface="Comic Sans MS - 24"/>
              </a:rPr>
              <a:t> minutes </a:t>
            </a:r>
            <a:r>
              <a:rPr lang="en-GB" altLang="en-US" sz="4800" b="1" dirty="0">
                <a:solidFill>
                  <a:srgbClr val="00B050"/>
                </a:solidFill>
                <a:latin typeface="Comic Sans MS - 24"/>
              </a:rPr>
              <a:t>and</a:t>
            </a:r>
            <a:r>
              <a:rPr lang="en-GB" altLang="en-US" sz="4800" b="1" dirty="0">
                <a:solidFill>
                  <a:srgbClr val="0070C0"/>
                </a:solidFill>
                <a:latin typeface="Comic Sans MS - 24"/>
              </a:rPr>
              <a:t> </a:t>
            </a:r>
            <a:r>
              <a:rPr lang="en-GB" altLang="en-US" sz="4800" b="1" dirty="0">
                <a:latin typeface="Comic Sans MS - 24"/>
              </a:rPr>
              <a:t>hours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C6E6F57-77B5-4A59-9F4B-B9CC57A0F66F}"/>
              </a:ext>
            </a:extLst>
          </p:cNvPr>
          <p:cNvCxnSpPr>
            <a:cxnSpLocks/>
          </p:cNvCxnSpPr>
          <p:nvPr/>
        </p:nvCxnSpPr>
        <p:spPr>
          <a:xfrm>
            <a:off x="9540731" y="6238725"/>
            <a:ext cx="1539645" cy="592381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12">
            <a:extLst>
              <a:ext uri="{FF2B5EF4-FFF2-40B4-BE49-F238E27FC236}">
                <a16:creationId xmlns:a16="http://schemas.microsoft.com/office/drawing/2014/main" id="{6A93F40C-BA2D-4754-9F04-DEF670FB9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3491" y="7441170"/>
            <a:ext cx="14811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5400" b="1" dirty="0">
                <a:latin typeface="Comic Sans MS - 24"/>
              </a:rPr>
              <a:t>4</a:t>
            </a:r>
          </a:p>
        </p:txBody>
      </p:sp>
      <p:sp>
        <p:nvSpPr>
          <p:cNvPr id="34" name="TextBox 14">
            <a:extLst>
              <a:ext uri="{FF2B5EF4-FFF2-40B4-BE49-F238E27FC236}">
                <a16:creationId xmlns:a16="http://schemas.microsoft.com/office/drawing/2014/main" id="{2572E479-1C46-446F-B36F-8E8BAB6F4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0" y="2137046"/>
            <a:ext cx="30679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five past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F4D3C42-254E-4519-AFD4-F7C016DBCE69}"/>
              </a:ext>
            </a:extLst>
          </p:cNvPr>
          <p:cNvCxnSpPr>
            <a:cxnSpLocks/>
          </p:cNvCxnSpPr>
          <p:nvPr/>
        </p:nvCxnSpPr>
        <p:spPr>
          <a:xfrm flipV="1">
            <a:off x="9540732" y="3953435"/>
            <a:ext cx="1432068" cy="2285291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39CB5A1-FB76-42C5-878C-6B2EA05D130F}"/>
              </a:ext>
            </a:extLst>
          </p:cNvPr>
          <p:cNvCxnSpPr>
            <a:cxnSpLocks/>
          </p:cNvCxnSpPr>
          <p:nvPr/>
        </p:nvCxnSpPr>
        <p:spPr>
          <a:xfrm flipV="1">
            <a:off x="9540730" y="5620871"/>
            <a:ext cx="1485858" cy="600199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2">
            <a:extLst>
              <a:ext uri="{FF2B5EF4-FFF2-40B4-BE49-F238E27FC236}">
                <a16:creationId xmlns:a16="http://schemas.microsoft.com/office/drawing/2014/main" id="{9111681F-A587-41E3-86AE-198AE102A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9100" y="3841754"/>
            <a:ext cx="14811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5400" b="1" dirty="0">
                <a:latin typeface="Comic Sans MS - 24"/>
              </a:rPr>
              <a:t>2</a:t>
            </a:r>
          </a:p>
        </p:txBody>
      </p:sp>
      <p:sp>
        <p:nvSpPr>
          <p:cNvPr id="41" name="TextBox 14">
            <a:extLst>
              <a:ext uri="{FF2B5EF4-FFF2-40B4-BE49-F238E27FC236}">
                <a16:creationId xmlns:a16="http://schemas.microsoft.com/office/drawing/2014/main" id="{E2A7A3E7-F32E-439F-B9EC-96689EE72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3108" y="10311248"/>
            <a:ext cx="22276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half past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EE21E13-CCBB-4B3F-A599-24707BDBC5F7}"/>
              </a:ext>
            </a:extLst>
          </p:cNvPr>
          <p:cNvCxnSpPr>
            <a:cxnSpLocks/>
          </p:cNvCxnSpPr>
          <p:nvPr/>
        </p:nvCxnSpPr>
        <p:spPr>
          <a:xfrm>
            <a:off x="9522571" y="6250659"/>
            <a:ext cx="0" cy="2764006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C6B9FB6-BB86-475C-B8AF-278AA35FF377}"/>
              </a:ext>
            </a:extLst>
          </p:cNvPr>
          <p:cNvCxnSpPr>
            <a:cxnSpLocks/>
          </p:cNvCxnSpPr>
          <p:nvPr/>
        </p:nvCxnSpPr>
        <p:spPr>
          <a:xfrm flipH="1" flipV="1">
            <a:off x="8424428" y="5096080"/>
            <a:ext cx="1062515" cy="112499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2">
            <a:extLst>
              <a:ext uri="{FF2B5EF4-FFF2-40B4-BE49-F238E27FC236}">
                <a16:creationId xmlns:a16="http://schemas.microsoft.com/office/drawing/2014/main" id="{AF16E1B4-06F2-430A-A4E6-52939ACDC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2432" y="2707524"/>
            <a:ext cx="14811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5400" b="1" dirty="0">
                <a:latin typeface="Comic Sans MS - 24"/>
              </a:rPr>
              <a:t>10</a:t>
            </a:r>
          </a:p>
        </p:txBody>
      </p:sp>
      <p:sp>
        <p:nvSpPr>
          <p:cNvPr id="51" name="TextBox 14">
            <a:extLst>
              <a:ext uri="{FF2B5EF4-FFF2-40B4-BE49-F238E27FC236}">
                <a16:creationId xmlns:a16="http://schemas.microsoft.com/office/drawing/2014/main" id="{B305A591-BF81-49D8-8729-CEBA9209F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1912" y="7939644"/>
            <a:ext cx="385654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twenty past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B1955AA-5718-4521-AB5A-C01CEA37F652}"/>
              </a:ext>
            </a:extLst>
          </p:cNvPr>
          <p:cNvCxnSpPr>
            <a:cxnSpLocks/>
          </p:cNvCxnSpPr>
          <p:nvPr/>
        </p:nvCxnSpPr>
        <p:spPr>
          <a:xfrm>
            <a:off x="9542294" y="6221070"/>
            <a:ext cx="2388609" cy="1411592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3580540-58EE-415F-8764-606295EFCBA9}"/>
              </a:ext>
            </a:extLst>
          </p:cNvPr>
          <p:cNvCxnSpPr>
            <a:cxnSpLocks/>
          </p:cNvCxnSpPr>
          <p:nvPr/>
        </p:nvCxnSpPr>
        <p:spPr>
          <a:xfrm flipH="1">
            <a:off x="8690204" y="6250659"/>
            <a:ext cx="822438" cy="104727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2">
            <a:extLst>
              <a:ext uri="{FF2B5EF4-FFF2-40B4-BE49-F238E27FC236}">
                <a16:creationId xmlns:a16="http://schemas.microsoft.com/office/drawing/2014/main" id="{71D327F5-6A7F-44D7-B49F-E073310C6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300" y="9464693"/>
            <a:ext cx="14811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5400" b="1" dirty="0">
                <a:latin typeface="Comic Sans MS - 24"/>
              </a:rPr>
              <a:t>7</a:t>
            </a:r>
          </a:p>
        </p:txBody>
      </p:sp>
      <p:sp>
        <p:nvSpPr>
          <p:cNvPr id="60" name="TextBox 14">
            <a:extLst>
              <a:ext uri="{FF2B5EF4-FFF2-40B4-BE49-F238E27FC236}">
                <a16:creationId xmlns:a16="http://schemas.microsoft.com/office/drawing/2014/main" id="{5BA102CD-89DC-49A6-A50B-0E2486F7C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607" y="3792264"/>
            <a:ext cx="30679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solidFill>
                  <a:srgbClr val="0070C0"/>
                </a:solidFill>
                <a:latin typeface="Comic Sans MS - 24"/>
              </a:rPr>
              <a:t>ten to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9763CA9-46F4-4039-9056-FD4F4FFCF470}"/>
              </a:ext>
            </a:extLst>
          </p:cNvPr>
          <p:cNvCxnSpPr>
            <a:cxnSpLocks/>
          </p:cNvCxnSpPr>
          <p:nvPr/>
        </p:nvCxnSpPr>
        <p:spPr>
          <a:xfrm flipH="1" flipV="1">
            <a:off x="7228535" y="4974421"/>
            <a:ext cx="2258408" cy="1258583"/>
          </a:xfrm>
          <a:prstGeom prst="line">
            <a:avLst/>
          </a:prstGeom>
          <a:ln w="101600" cap="flat" cmpd="sng" algn="ctr">
            <a:solidFill>
              <a:schemeClr val="accent1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31DF0-AB2E-47AB-B4E7-C518D41913DD}"/>
              </a:ext>
            </a:extLst>
          </p:cNvPr>
          <p:cNvCxnSpPr>
            <a:cxnSpLocks/>
          </p:cNvCxnSpPr>
          <p:nvPr/>
        </p:nvCxnSpPr>
        <p:spPr>
          <a:xfrm>
            <a:off x="9514703" y="6301946"/>
            <a:ext cx="222421" cy="1408670"/>
          </a:xfrm>
          <a:prstGeom prst="line">
            <a:avLst/>
          </a:prstGeom>
          <a:ln w="1270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12">
            <a:extLst>
              <a:ext uri="{FF2B5EF4-FFF2-40B4-BE49-F238E27FC236}">
                <a16:creationId xmlns:a16="http://schemas.microsoft.com/office/drawing/2014/main" id="{CDCDB406-B3CE-4745-BF24-C05A42F4D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3937" y="10219825"/>
            <a:ext cx="14811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5400" b="1" dirty="0">
                <a:latin typeface="Comic Sans MS - 24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310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0">
        <p:fade/>
      </p:transition>
    </mc:Choice>
    <mc:Fallback xmlns="">
      <p:transition spd="med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/>
      <p:bldP spid="2062" grpId="1"/>
      <p:bldP spid="33" grpId="0"/>
      <p:bldP spid="33" grpId="1"/>
      <p:bldP spid="34" grpId="0"/>
      <p:bldP spid="34" grpId="1"/>
      <p:bldP spid="37" grpId="0"/>
      <p:bldP spid="37" grpId="1"/>
      <p:bldP spid="41" grpId="0"/>
      <p:bldP spid="41" grpId="1"/>
      <p:bldP spid="44" grpId="0"/>
      <p:bldP spid="44" grpId="1"/>
      <p:bldP spid="51" grpId="0"/>
      <p:bldP spid="51" grpId="1"/>
      <p:bldP spid="54" grpId="0"/>
      <p:bldP spid="54" grpId="1"/>
      <p:bldP spid="60" grpId="0"/>
      <p:bldP spid="60" grpId="1"/>
      <p:bldP spid="63" grpId="0"/>
      <p:bldP spid="63" grpId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1056</TotalTime>
  <Words>133</Words>
  <Application>Microsoft Office PowerPoint</Application>
  <PresentationFormat>Custom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Comic Sans MS - 24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Hall</dc:creator>
  <cp:lastModifiedBy>Denney, Lisa</cp:lastModifiedBy>
  <cp:revision>59</cp:revision>
  <dcterms:created xsi:type="dcterms:W3CDTF">2018-03-12T13:48:23Z</dcterms:created>
  <dcterms:modified xsi:type="dcterms:W3CDTF">2020-05-18T16:05:47Z</dcterms:modified>
</cp:coreProperties>
</file>