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B5910F-A297-4E79-A414-755C705F2180}" type="datetimeFigureOut">
              <a:rPr lang="en-GB" smtClean="0"/>
              <a:t>14/11/2018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40502-C46E-4845-85B2-E77A7FACA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8539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u="sng" dirty="0"/>
              <a:t>L.O To understand how different plants have different requirements for light, water, </a:t>
            </a:r>
            <a:r>
              <a:rPr lang="en-GB" u="sng" dirty="0" smtClean="0"/>
              <a:t>air </a:t>
            </a:r>
            <a:r>
              <a:rPr lang="en-GB" u="sng" dirty="0"/>
              <a:t>and room for growth.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000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Water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absorbs water through the roots and transports it up the stem to the leaves and the petals. </a:t>
            </a:r>
            <a:endParaRPr lang="en-GB" dirty="0"/>
          </a:p>
        </p:txBody>
      </p:sp>
      <p:pic>
        <p:nvPicPr>
          <p:cNvPr id="5122" name="Picture 2" descr="Image result for water roots 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04736"/>
            <a:ext cx="5133975" cy="2886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22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Air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garden flower collects air through the leaves. </a:t>
            </a:r>
            <a:endParaRPr lang="en-GB" dirty="0"/>
          </a:p>
        </p:txBody>
      </p:sp>
      <p:pic>
        <p:nvPicPr>
          <p:cNvPr id="6146" name="Picture 2" descr="Image result for water roots 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819400"/>
            <a:ext cx="6810375" cy="3829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108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Light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Flowers need light to survive. It searches for light if it’s hard to find. It absorbs light through the leaves to make food. </a:t>
            </a:r>
            <a:endParaRPr lang="en-GB" dirty="0"/>
          </a:p>
        </p:txBody>
      </p:sp>
      <p:pic>
        <p:nvPicPr>
          <p:cNvPr id="7170" name="Picture 2" descr="Image result for water roots ste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3404808"/>
            <a:ext cx="5362575" cy="30150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904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do plants need to grow?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094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5562600" cy="1143000"/>
          </a:xfrm>
        </p:spPr>
        <p:txBody>
          <a:bodyPr/>
          <a:lstStyle/>
          <a:p>
            <a:r>
              <a:rPr lang="en-GB" dirty="0"/>
              <a:t>c</a:t>
            </a:r>
            <a:r>
              <a:rPr lang="en-GB" dirty="0" smtClean="0"/>
              <a:t>actus</a:t>
            </a:r>
            <a:endParaRPr lang="en-GB" dirty="0"/>
          </a:p>
        </p:txBody>
      </p:sp>
      <p:pic>
        <p:nvPicPr>
          <p:cNvPr id="4" name="Picture 3" descr="cactu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164" y="304800"/>
            <a:ext cx="399703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207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Where does it grow?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Hot places </a:t>
            </a:r>
          </a:p>
          <a:p>
            <a:r>
              <a:rPr lang="en-GB" dirty="0" smtClean="0"/>
              <a:t>Deserts </a:t>
            </a:r>
            <a:endParaRPr lang="en-GB" dirty="0"/>
          </a:p>
        </p:txBody>
      </p:sp>
      <p:pic>
        <p:nvPicPr>
          <p:cNvPr id="1026" name="Picture 2" descr="Image result for hot places where cactus gr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971800"/>
            <a:ext cx="573405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8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Water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doesn’t need a lot of water to survive. The roots are very long because they search for the little water around. It stores water in its barrel-like stem.  </a:t>
            </a:r>
            <a:endParaRPr lang="en-GB" dirty="0"/>
          </a:p>
        </p:txBody>
      </p:sp>
      <p:pic>
        <p:nvPicPr>
          <p:cNvPr id="4" name="Picture 3" descr="cactu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3124200"/>
            <a:ext cx="295794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641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Air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</a:t>
            </a:r>
            <a:r>
              <a:rPr lang="en-GB" dirty="0"/>
              <a:t>spines on a </a:t>
            </a:r>
            <a:r>
              <a:rPr lang="en-GB" b="1" dirty="0"/>
              <a:t>cactus</a:t>
            </a:r>
            <a:r>
              <a:rPr lang="en-GB" dirty="0"/>
              <a:t> help to protect it from humans and animals.</a:t>
            </a:r>
            <a:r>
              <a:rPr lang="en-GB" dirty="0" smtClean="0"/>
              <a:t> </a:t>
            </a:r>
          </a:p>
          <a:p>
            <a:r>
              <a:rPr lang="en-GB" dirty="0"/>
              <a:t>It has spikes on its body to </a:t>
            </a:r>
            <a:r>
              <a:rPr lang="en-GB" dirty="0" smtClean="0"/>
              <a:t>control the amount of air it absorbs.</a:t>
            </a:r>
            <a:endParaRPr lang="en-GB" dirty="0"/>
          </a:p>
          <a:p>
            <a:endParaRPr lang="en-GB" dirty="0"/>
          </a:p>
        </p:txBody>
      </p:sp>
      <p:sp>
        <p:nvSpPr>
          <p:cNvPr id="4" name="AutoShape 2" descr="Image result for spikes on cactu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5" name="AutoShape 4" descr="Image result for spikes on cactus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4" name="Picture 6" descr="Image result for spikes on cactu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6843" y="3505200"/>
            <a:ext cx="4197532" cy="2828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991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Light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GB" dirty="0" smtClean="0"/>
              <a:t>Cacti love light which is why they live in hot, sunny places. </a:t>
            </a:r>
            <a:endParaRPr lang="en-GB" dirty="0"/>
          </a:p>
        </p:txBody>
      </p:sp>
      <p:pic>
        <p:nvPicPr>
          <p:cNvPr id="5" name="Picture 2" descr="Image result for hot places where cactus gro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971800"/>
            <a:ext cx="5734050" cy="3238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96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			Flowering plant </a:t>
            </a:r>
            <a:endParaRPr lang="en-GB" dirty="0"/>
          </a:p>
        </p:txBody>
      </p:sp>
      <p:pic>
        <p:nvPicPr>
          <p:cNvPr id="4" name="Picture 3" descr="http://crb.agsci.colostate.edu/files/2013/12/flower_rhizosphere.jpg"/>
          <p:cNvPicPr/>
          <p:nvPr/>
        </p:nvPicPr>
        <p:blipFill>
          <a:blip r:embed="rId2"/>
          <a:srcRect l="15943" r="7931"/>
          <a:stretch>
            <a:fillRect/>
          </a:stretch>
        </p:blipFill>
        <p:spPr bwMode="auto">
          <a:xfrm>
            <a:off x="457200" y="1219200"/>
            <a:ext cx="3800475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8956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/>
              <a:t>Where does it grow?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Anywhere with the right conditions. </a:t>
            </a:r>
          </a:p>
          <a:p>
            <a:pPr marL="0" indent="0">
              <a:buNone/>
            </a:pPr>
            <a:r>
              <a:rPr lang="en-GB" dirty="0" smtClean="0"/>
              <a:t>(sun, water, soil) </a:t>
            </a:r>
            <a:endParaRPr lang="en-GB" dirty="0"/>
          </a:p>
        </p:txBody>
      </p:sp>
      <p:pic>
        <p:nvPicPr>
          <p:cNvPr id="3074" name="Picture 2" descr="Image result for garden plan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743200"/>
            <a:ext cx="3430732" cy="34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256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164</Words>
  <Application>Microsoft Office PowerPoint</Application>
  <PresentationFormat>On-screen Show (4:3)</PresentationFormat>
  <Paragraphs>23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L.O To understand how different plants have different requirements for light, water, air and room for growth. </vt:lpstr>
      <vt:lpstr>What do plants need to grow? </vt:lpstr>
      <vt:lpstr>cactus</vt:lpstr>
      <vt:lpstr>Where does it grow? </vt:lpstr>
      <vt:lpstr>Water </vt:lpstr>
      <vt:lpstr>Air </vt:lpstr>
      <vt:lpstr>Light </vt:lpstr>
      <vt:lpstr>   Flowering plant </vt:lpstr>
      <vt:lpstr>Where does it grow? </vt:lpstr>
      <vt:lpstr>Water </vt:lpstr>
      <vt:lpstr>Air </vt:lpstr>
      <vt:lpstr>Light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L.O To understand how different plants have different requirements for light, water, air and room for growth. </dc:title>
  <dc:creator>Jenny Rae</dc:creator>
  <cp:lastModifiedBy>Jenny Rae</cp:lastModifiedBy>
  <cp:revision>5</cp:revision>
  <cp:lastPrinted>2018-11-14T12:50:07Z</cp:lastPrinted>
  <dcterms:created xsi:type="dcterms:W3CDTF">2006-08-16T00:00:00Z</dcterms:created>
  <dcterms:modified xsi:type="dcterms:W3CDTF">2018-11-14T15:52:45Z</dcterms:modified>
</cp:coreProperties>
</file>