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7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4A69A-22DE-4CA9-91F0-C7D83012AD36}" type="datetimeFigureOut">
              <a:rPr lang="en-US" smtClean="0"/>
              <a:pPr/>
              <a:t>4/22/2020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4D5F9-EEA0-45FE-B1A3-D9EC4D475A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11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4D5F9-EEA0-45FE-B1A3-D9EC4D475A07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4D5F9-EEA0-45FE-B1A3-D9EC4D475A07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4D5F9-EEA0-45FE-B1A3-D9EC4D475A07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Period of enormous</a:t>
            </a:r>
            <a:r>
              <a:rPr lang="en-GB" baseline="0" dirty="0" smtClean="0"/>
              <a:t> change in the UK – move from rural to urban life </a:t>
            </a:r>
            <a:r>
              <a:rPr lang="en-GB" b="1" baseline="0" dirty="0" smtClean="0"/>
              <a:t>(WHY?)</a:t>
            </a:r>
            <a:r>
              <a:rPr lang="en-GB" baseline="0" dirty="0" smtClean="0"/>
              <a:t> – increase in population – more resources needed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4D5F9-EEA0-45FE-B1A3-D9EC4D475A0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979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Industrial</a:t>
            </a:r>
            <a:r>
              <a:rPr lang="en-GB" baseline="0" dirty="0" smtClean="0"/>
              <a:t> revolution – BBC clip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4D5F9-EEA0-45FE-B1A3-D9EC4D475A0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979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4D5F9-EEA0-45FE-B1A3-D9EC4D475A07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4D5F9-EEA0-45FE-B1A3-D9EC4D475A07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4D5F9-EEA0-45FE-B1A3-D9EC4D475A07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4D5F9-EEA0-45FE-B1A3-D9EC4D475A07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4D5F9-EEA0-45FE-B1A3-D9EC4D475A07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4D5F9-EEA0-45FE-B1A3-D9EC4D475A07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4D5F9-EEA0-45FE-B1A3-D9EC4D475A07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4D5F9-EEA0-45FE-B1A3-D9EC4D475A07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D7C2-196A-4414-98A5-83FAECAF1797}" type="datetimeFigureOut">
              <a:rPr lang="en-US" smtClean="0"/>
              <a:pPr/>
              <a:t>4/22/2020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64DD-C6ED-4773-AEBB-918290C431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D7C2-196A-4414-98A5-83FAECAF1797}" type="datetimeFigureOut">
              <a:rPr lang="en-US" smtClean="0"/>
              <a:pPr/>
              <a:t>4/22/2020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64DD-C6ED-4773-AEBB-918290C431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D7C2-196A-4414-98A5-83FAECAF1797}" type="datetimeFigureOut">
              <a:rPr lang="en-US" smtClean="0"/>
              <a:pPr/>
              <a:t>4/22/2020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64DD-C6ED-4773-AEBB-918290C431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D7C2-196A-4414-98A5-83FAECAF1797}" type="datetimeFigureOut">
              <a:rPr lang="en-US" smtClean="0"/>
              <a:pPr/>
              <a:t>4/22/2020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64DD-C6ED-4773-AEBB-918290C431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D7C2-196A-4414-98A5-83FAECAF1797}" type="datetimeFigureOut">
              <a:rPr lang="en-US" smtClean="0"/>
              <a:pPr/>
              <a:t>4/22/2020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64DD-C6ED-4773-AEBB-918290C431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D7C2-196A-4414-98A5-83FAECAF1797}" type="datetimeFigureOut">
              <a:rPr lang="en-US" smtClean="0"/>
              <a:pPr/>
              <a:t>4/22/2020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64DD-C6ED-4773-AEBB-918290C431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D7C2-196A-4414-98A5-83FAECAF1797}" type="datetimeFigureOut">
              <a:rPr lang="en-US" smtClean="0"/>
              <a:pPr/>
              <a:t>4/22/2020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64DD-C6ED-4773-AEBB-918290C431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D7C2-196A-4414-98A5-83FAECAF1797}" type="datetimeFigureOut">
              <a:rPr lang="en-US" smtClean="0"/>
              <a:pPr/>
              <a:t>4/22/2020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64DD-C6ED-4773-AEBB-918290C431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D7C2-196A-4414-98A5-83FAECAF1797}" type="datetimeFigureOut">
              <a:rPr lang="en-US" smtClean="0"/>
              <a:pPr/>
              <a:t>4/22/2020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64DD-C6ED-4773-AEBB-918290C431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D7C2-196A-4414-98A5-83FAECAF1797}" type="datetimeFigureOut">
              <a:rPr lang="en-US" smtClean="0"/>
              <a:pPr/>
              <a:t>4/22/2020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64DD-C6ED-4773-AEBB-918290C431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D7C2-196A-4414-98A5-83FAECAF1797}" type="datetimeFigureOut">
              <a:rPr lang="en-US" smtClean="0"/>
              <a:pPr/>
              <a:t>4/22/2020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64DD-C6ED-4773-AEBB-918290C431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3D7C2-196A-4414-98A5-83FAECAF1797}" type="datetimeFigureOut">
              <a:rPr lang="en-US" smtClean="0"/>
              <a:pPr/>
              <a:t>4/22/2020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964DD-C6ED-4773-AEBB-918290C4310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 w="50800">
            <a:solidFill>
              <a:srgbClr val="00B0F0"/>
            </a:solidFill>
          </a:ln>
        </p:spPr>
        <p:txBody>
          <a:bodyPr anchor="ctr">
            <a:noAutofit/>
          </a:bodyPr>
          <a:lstStyle/>
          <a:p>
            <a:pPr algn="l"/>
            <a:r>
              <a:rPr lang="en-GB" sz="1800" dirty="0" smtClean="0">
                <a:latin typeface="Comic Sans MS" pitchFamily="66" charset="0"/>
              </a:rPr>
              <a:t>WALT:  know why there were rich and poor people in Victorian society</a:t>
            </a:r>
            <a:br>
              <a:rPr lang="en-GB" sz="1800" dirty="0" smtClean="0">
                <a:latin typeface="Comic Sans MS" pitchFamily="66" charset="0"/>
              </a:rPr>
            </a:br>
            <a:r>
              <a:rPr lang="en-GB" sz="1800" dirty="0" smtClean="0">
                <a:latin typeface="Comic Sans MS" pitchFamily="66" charset="0"/>
              </a:rPr>
              <a:t>WILF:  you can explain what caused people to be rich or poor</a:t>
            </a:r>
            <a:endParaRPr lang="en-GB" sz="18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496855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GB" sz="2800" b="1" dirty="0" smtClean="0">
                <a:solidFill>
                  <a:srgbClr val="FFFF00"/>
                </a:solidFill>
                <a:latin typeface="Comic Sans MS" pitchFamily="66" charset="0"/>
              </a:rPr>
              <a:t>15.01.14</a:t>
            </a:r>
          </a:p>
          <a:p>
            <a:pPr marL="0" indent="0" algn="ctr">
              <a:buNone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Victorian quiz</a:t>
            </a:r>
          </a:p>
          <a:p>
            <a:pPr marL="0" indent="0" algn="ctr">
              <a:buNone/>
            </a:pPr>
            <a:endParaRPr lang="en-GB" sz="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GB" sz="7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03481"/>
            <a:ext cx="6408712" cy="29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5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47" y="476672"/>
            <a:ext cx="8219256" cy="4968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What is this London building called?</a:t>
            </a:r>
          </a:p>
          <a:p>
            <a:pPr marL="0" indent="0" algn="ctr">
              <a:buNone/>
            </a:pPr>
            <a:endParaRPr lang="en-GB" sz="14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14350" indent="-514350" algn="ctr">
              <a:buClr>
                <a:srgbClr val="00B0F0"/>
              </a:buClr>
              <a:buFont typeface="+mj-lt"/>
              <a:buAutoNum type="alphaUcPeriod"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Royal Victoria Hall</a:t>
            </a:r>
          </a:p>
          <a:p>
            <a:pPr marL="514350" indent="-514350" algn="ctr">
              <a:buClr>
                <a:srgbClr val="00B0F0"/>
              </a:buClr>
              <a:buFont typeface="+mj-lt"/>
              <a:buAutoNum type="alphaUcPeriod"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Royal Albert Hall</a:t>
            </a:r>
          </a:p>
          <a:p>
            <a:pPr marL="514350" indent="-514350" algn="ctr">
              <a:buClr>
                <a:srgbClr val="00B0F0"/>
              </a:buClr>
              <a:buFont typeface="+mj-lt"/>
              <a:buAutoNum type="alphaUcPeriod"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Victoria and Albert Hall</a:t>
            </a:r>
            <a:endParaRPr lang="en-GB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08" y="3573016"/>
            <a:ext cx="4753377" cy="30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6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47" y="476672"/>
            <a:ext cx="8219256" cy="4968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Which of these stands opposite it?</a:t>
            </a:r>
          </a:p>
          <a:p>
            <a:pPr marL="0" indent="0" algn="ctr">
              <a:buNone/>
            </a:pPr>
            <a:endParaRPr lang="en-GB" sz="14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14350" indent="-514350" algn="ctr">
              <a:buClr>
                <a:srgbClr val="00B0F0"/>
              </a:buClr>
              <a:buFont typeface="+mj-lt"/>
              <a:buAutoNum type="alphaUcPeriod"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Victoria station</a:t>
            </a:r>
          </a:p>
          <a:p>
            <a:pPr marL="514350" indent="-514350" algn="ctr">
              <a:buClr>
                <a:srgbClr val="00B0F0"/>
              </a:buClr>
              <a:buFont typeface="+mj-lt"/>
              <a:buAutoNum type="alphaUcPeriod"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Albert memorial</a:t>
            </a:r>
          </a:p>
          <a:p>
            <a:pPr marL="514350" indent="-514350" algn="ctr">
              <a:buClr>
                <a:srgbClr val="00B0F0"/>
              </a:buClr>
              <a:buFont typeface="+mj-lt"/>
              <a:buAutoNum type="alphaUcPeriod"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Royal Victoria dock</a:t>
            </a:r>
            <a:endParaRPr lang="en-GB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573016"/>
            <a:ext cx="1920199" cy="2984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30" y="4149080"/>
            <a:ext cx="3211300" cy="2408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608" y="4634267"/>
            <a:ext cx="2871216" cy="192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6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96" y="404664"/>
            <a:ext cx="4114800" cy="27223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38704"/>
            <a:ext cx="4824536" cy="298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60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3567353" cy="27223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950" y="1700808"/>
            <a:ext cx="4220899" cy="29869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5024"/>
            <a:ext cx="421009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4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47" y="476672"/>
            <a:ext cx="8219256" cy="4968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When did Victoria become queen?</a:t>
            </a:r>
          </a:p>
          <a:p>
            <a:pPr marL="0" indent="0" algn="ctr">
              <a:buNone/>
            </a:pPr>
            <a:endParaRPr lang="en-GB" sz="14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14350" indent="-514350" algn="ctr">
              <a:buClr>
                <a:srgbClr val="00B0F0"/>
              </a:buClr>
              <a:buFont typeface="+mj-lt"/>
              <a:buAutoNum type="alphaUcPeriod"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1833</a:t>
            </a:r>
          </a:p>
          <a:p>
            <a:pPr marL="514350" indent="-514350" algn="ctr">
              <a:buClr>
                <a:srgbClr val="00B0F0"/>
              </a:buClr>
              <a:buFont typeface="+mj-lt"/>
              <a:buAutoNum type="alphaUcPeriod"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1835</a:t>
            </a:r>
          </a:p>
          <a:p>
            <a:pPr marL="514350" indent="-514350" algn="ctr">
              <a:buClr>
                <a:srgbClr val="00B0F0"/>
              </a:buClr>
              <a:buFont typeface="+mj-lt"/>
              <a:buAutoNum type="alphaUcPeriod"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1837</a:t>
            </a:r>
            <a:endParaRPr lang="en-GB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361" y="3559153"/>
            <a:ext cx="2711946" cy="298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3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47" y="476672"/>
            <a:ext cx="8219256" cy="4968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How old was she when she became queen?</a:t>
            </a:r>
          </a:p>
          <a:p>
            <a:pPr marL="0" indent="0" algn="ctr">
              <a:buNone/>
            </a:pPr>
            <a:endParaRPr lang="en-GB" sz="14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14350" indent="-514350" algn="ctr">
              <a:buClr>
                <a:srgbClr val="00B0F0"/>
              </a:buClr>
              <a:buFont typeface="+mj-lt"/>
              <a:buAutoNum type="alphaUcPeriod"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18</a:t>
            </a:r>
          </a:p>
          <a:p>
            <a:pPr marL="514350" indent="-514350" algn="ctr">
              <a:buClr>
                <a:srgbClr val="00B0F0"/>
              </a:buClr>
              <a:buFont typeface="+mj-lt"/>
              <a:buAutoNum type="alphaUcPeriod"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GB" sz="3600" b="1" dirty="0">
                <a:solidFill>
                  <a:srgbClr val="FFFF00"/>
                </a:solidFill>
                <a:latin typeface="Comic Sans MS" pitchFamily="66" charset="0"/>
              </a:rPr>
              <a:t>8</a:t>
            </a:r>
            <a:endParaRPr lang="en-GB" sz="36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514350" indent="-514350" algn="ctr">
              <a:buClr>
                <a:srgbClr val="00B0F0"/>
              </a:buClr>
              <a:buFont typeface="+mj-lt"/>
              <a:buAutoNum type="alphaUcPeriod"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38</a:t>
            </a:r>
            <a:endParaRPr lang="en-GB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3068961"/>
            <a:ext cx="2736351" cy="347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7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47" y="476672"/>
            <a:ext cx="8219256" cy="4968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When did she die?</a:t>
            </a:r>
          </a:p>
          <a:p>
            <a:pPr marL="0" indent="0" algn="ctr">
              <a:buNone/>
            </a:pPr>
            <a:endParaRPr lang="en-GB" sz="14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14350" indent="-514350" algn="ctr">
              <a:buClr>
                <a:srgbClr val="00B0F0"/>
              </a:buClr>
              <a:buFont typeface="+mj-lt"/>
              <a:buAutoNum type="alphaUcPeriod"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1901</a:t>
            </a:r>
          </a:p>
          <a:p>
            <a:pPr marL="514350" indent="-514350" algn="ctr">
              <a:buClr>
                <a:srgbClr val="00B0F0"/>
              </a:buClr>
              <a:buFont typeface="+mj-lt"/>
              <a:buAutoNum type="alphaUcPeriod"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1903</a:t>
            </a:r>
          </a:p>
          <a:p>
            <a:pPr marL="514350" indent="-514350" algn="ctr">
              <a:buClr>
                <a:srgbClr val="00B0F0"/>
              </a:buClr>
              <a:buFont typeface="+mj-lt"/>
              <a:buAutoNum type="alphaUcPeriod"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1905</a:t>
            </a:r>
            <a:endParaRPr lang="en-GB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908" y="3573016"/>
            <a:ext cx="4447553" cy="30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6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47" y="476672"/>
            <a:ext cx="8219256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She is still the UK’s longest serving monarch.</a:t>
            </a:r>
          </a:p>
          <a:p>
            <a:pPr marL="0" indent="0">
              <a:buNone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How long did she reign for?</a:t>
            </a:r>
          </a:p>
          <a:p>
            <a:pPr marL="0" indent="0" algn="ctr">
              <a:buNone/>
            </a:pPr>
            <a:endParaRPr lang="en-GB" sz="14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14350" indent="-514350" algn="ctr">
              <a:buClr>
                <a:srgbClr val="00B0F0"/>
              </a:buClr>
              <a:buFont typeface="+mj-lt"/>
              <a:buAutoNum type="alphaUcPeriod"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61 years 210 days</a:t>
            </a:r>
          </a:p>
          <a:p>
            <a:pPr marL="514350" indent="-514350" algn="ctr">
              <a:buClr>
                <a:srgbClr val="00B0F0"/>
              </a:buClr>
              <a:buFont typeface="+mj-lt"/>
              <a:buAutoNum type="alphaUcPeriod"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62 years 212 days</a:t>
            </a:r>
          </a:p>
          <a:p>
            <a:pPr marL="514350" indent="-514350" algn="ctr">
              <a:buClr>
                <a:srgbClr val="00B0F0"/>
              </a:buClr>
              <a:buFont typeface="+mj-lt"/>
              <a:buAutoNum type="alphaUcPeriod"/>
            </a:pPr>
            <a:r>
              <a:rPr lang="en-GB" sz="3600" b="1" dirty="0">
                <a:solidFill>
                  <a:srgbClr val="FFFF00"/>
                </a:solidFill>
                <a:latin typeface="Comic Sans MS" pitchFamily="66" charset="0"/>
              </a:rPr>
              <a:t>63 years 216 days</a:t>
            </a:r>
          </a:p>
          <a:p>
            <a:pPr marL="514350" indent="-514350" algn="ctr">
              <a:buClr>
                <a:srgbClr val="00B0F0"/>
              </a:buClr>
              <a:buFont typeface="+mj-lt"/>
              <a:buAutoNum type="alphaUcPeriod"/>
            </a:pPr>
            <a:endParaRPr lang="en-GB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89922"/>
            <a:ext cx="1944216" cy="21396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861048"/>
            <a:ext cx="1845677" cy="276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6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47" y="476672"/>
            <a:ext cx="8219256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How many UK Prime Ministers were in power during her reign?</a:t>
            </a:r>
          </a:p>
          <a:p>
            <a:pPr marL="0" indent="0" algn="ctr">
              <a:buNone/>
            </a:pPr>
            <a:endParaRPr lang="en-GB" sz="14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14350" indent="-514350" algn="ctr">
              <a:buClr>
                <a:srgbClr val="00B0F0"/>
              </a:buClr>
              <a:buFont typeface="+mj-lt"/>
              <a:buAutoNum type="alphaUcPeriod"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8</a:t>
            </a:r>
          </a:p>
          <a:p>
            <a:pPr marL="514350" indent="-514350" algn="ctr">
              <a:buClr>
                <a:srgbClr val="00B0F0"/>
              </a:buClr>
              <a:buFont typeface="+mj-lt"/>
              <a:buAutoNum type="alphaUcPeriod"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9</a:t>
            </a:r>
          </a:p>
          <a:p>
            <a:pPr marL="514350" indent="-514350" algn="ctr">
              <a:buClr>
                <a:srgbClr val="00B0F0"/>
              </a:buClr>
              <a:buFont typeface="+mj-lt"/>
              <a:buAutoNum type="alphaUcPeriod"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10</a:t>
            </a:r>
            <a:endParaRPr lang="en-GB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70260"/>
            <a:ext cx="3054432" cy="46593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05064"/>
            <a:ext cx="4090126" cy="254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3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47" y="476672"/>
            <a:ext cx="8219256" cy="4968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What was her husband’s name?</a:t>
            </a:r>
          </a:p>
          <a:p>
            <a:pPr marL="0" indent="0" algn="ctr">
              <a:buNone/>
            </a:pPr>
            <a:endParaRPr lang="en-GB" sz="14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14350" indent="-514350" algn="ctr">
              <a:buClr>
                <a:srgbClr val="00B0F0"/>
              </a:buClr>
              <a:buFont typeface="+mj-lt"/>
              <a:buAutoNum type="alphaUcPeriod"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Alfred</a:t>
            </a:r>
          </a:p>
          <a:p>
            <a:pPr marL="514350" indent="-514350" algn="ctr">
              <a:buClr>
                <a:srgbClr val="00B0F0"/>
              </a:buClr>
              <a:buFont typeface="+mj-lt"/>
              <a:buAutoNum type="alphaUcPeriod"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Albert</a:t>
            </a:r>
          </a:p>
          <a:p>
            <a:pPr marL="514350" indent="-514350" algn="ctr">
              <a:buClr>
                <a:srgbClr val="00B0F0"/>
              </a:buClr>
              <a:buFont typeface="+mj-lt"/>
              <a:buAutoNum type="alphaUcPeriod"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Alan</a:t>
            </a:r>
            <a:endParaRPr lang="en-GB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361" y="3632086"/>
            <a:ext cx="2711946" cy="283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6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47" y="476672"/>
            <a:ext cx="8219256" cy="4968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How many children did they have?</a:t>
            </a:r>
          </a:p>
          <a:p>
            <a:pPr marL="0" indent="0" algn="ctr">
              <a:buNone/>
            </a:pPr>
            <a:endParaRPr lang="en-GB" sz="14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14350" indent="-514350" algn="ctr">
              <a:buClr>
                <a:srgbClr val="00B0F0"/>
              </a:buClr>
              <a:buFont typeface="+mj-lt"/>
              <a:buAutoNum type="alphaUcPeriod"/>
            </a:pPr>
            <a:r>
              <a:rPr lang="en-GB" sz="3600" b="1" dirty="0">
                <a:solidFill>
                  <a:srgbClr val="FFFF00"/>
                </a:solidFill>
                <a:latin typeface="Comic Sans MS" pitchFamily="66" charset="0"/>
              </a:rPr>
              <a:t>7</a:t>
            </a:r>
            <a:endParaRPr lang="en-GB" sz="36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514350" indent="-514350" algn="ctr">
              <a:buClr>
                <a:srgbClr val="00B0F0"/>
              </a:buClr>
              <a:buFont typeface="+mj-lt"/>
              <a:buAutoNum type="alphaUcPeriod"/>
            </a:pPr>
            <a:r>
              <a:rPr lang="en-GB" sz="3600" b="1" dirty="0">
                <a:solidFill>
                  <a:srgbClr val="FFFF00"/>
                </a:solidFill>
                <a:latin typeface="Comic Sans MS" pitchFamily="66" charset="0"/>
              </a:rPr>
              <a:t>8</a:t>
            </a:r>
            <a:endParaRPr lang="en-GB" sz="36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514350" indent="-514350" algn="ctr">
              <a:buClr>
                <a:srgbClr val="00B0F0"/>
              </a:buClr>
              <a:buFont typeface="+mj-lt"/>
              <a:buAutoNum type="alphaUcPeriod"/>
            </a:pPr>
            <a:r>
              <a:rPr lang="en-GB" sz="3600" b="1" dirty="0">
                <a:solidFill>
                  <a:srgbClr val="FFFF00"/>
                </a:solidFill>
                <a:latin typeface="Comic Sans MS" pitchFamily="66" charset="0"/>
              </a:rPr>
              <a:t>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717032"/>
            <a:ext cx="6408712" cy="29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6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47" y="476672"/>
            <a:ext cx="8219256" cy="4968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What is this London museum called?</a:t>
            </a:r>
          </a:p>
          <a:p>
            <a:pPr marL="0" indent="0" algn="ctr">
              <a:buNone/>
            </a:pPr>
            <a:endParaRPr lang="en-GB" sz="14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514350" indent="-514350" algn="ctr">
              <a:buClr>
                <a:srgbClr val="00B0F0"/>
              </a:buClr>
              <a:buFont typeface="+mj-lt"/>
              <a:buAutoNum type="alphaUcPeriod"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Victoria and Albert</a:t>
            </a:r>
          </a:p>
          <a:p>
            <a:pPr marL="514350" indent="-514350" algn="ctr">
              <a:buClr>
                <a:srgbClr val="00B0F0"/>
              </a:buClr>
              <a:buFont typeface="+mj-lt"/>
              <a:buAutoNum type="alphaUcPeriod"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Queen Victoria</a:t>
            </a:r>
          </a:p>
          <a:p>
            <a:pPr marL="514350" indent="-514350" algn="ctr">
              <a:buClr>
                <a:srgbClr val="00B0F0"/>
              </a:buClr>
              <a:buFont typeface="+mj-lt"/>
              <a:buAutoNum type="alphaUcPeriod"/>
            </a:pP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Victorian</a:t>
            </a:r>
            <a:endParaRPr lang="en-GB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948886"/>
            <a:ext cx="3288386" cy="263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6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194</Words>
  <Application>Microsoft Office PowerPoint</Application>
  <PresentationFormat>On-screen Show (4:3)</PresentationFormat>
  <Paragraphs>69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WALT:  know why there were rich and poor people in Victorian society WILF:  you can explain what caused people to be rich or poor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AGriffiths</dc:creator>
  <cp:lastModifiedBy>Mrs J. Williams</cp:lastModifiedBy>
  <cp:revision>53</cp:revision>
  <dcterms:created xsi:type="dcterms:W3CDTF">2009-05-31T21:52:51Z</dcterms:created>
  <dcterms:modified xsi:type="dcterms:W3CDTF">2020-04-22T09:31:42Z</dcterms:modified>
</cp:coreProperties>
</file>