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8" r:id="rId2"/>
    <p:sldId id="264" r:id="rId3"/>
    <p:sldId id="268" r:id="rId4"/>
    <p:sldId id="269" r:id="rId5"/>
    <p:sldId id="270" r:id="rId6"/>
    <p:sldId id="271" r:id="rId7"/>
    <p:sldId id="267" r:id="rId8"/>
  </p:sldIdLst>
  <p:sldSz cx="9144000" cy="6858000" type="screen4x3"/>
  <p:notesSz cx="6858000" cy="9144000"/>
  <p:embeddedFontLst>
    <p:embeddedFont>
      <p:font typeface="Sassoon Infant Rg" charset="0"/>
      <p:regular r:id="rId11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Twinkl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162"/>
    <a:srgbClr val="F1C656"/>
    <a:srgbClr val="8BC74C"/>
    <a:srgbClr val="DE1E5A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020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‘j’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508250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j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65" y="1310260"/>
            <a:ext cx="1464637" cy="11296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414" y="5026235"/>
            <a:ext cx="1068275" cy="1115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6" y="2274726"/>
            <a:ext cx="1068472" cy="1728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1" y="1292557"/>
            <a:ext cx="990147" cy="1068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369" y="3768576"/>
            <a:ext cx="1579438" cy="138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9" y="2574636"/>
            <a:ext cx="1744697" cy="7520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566" y="5147004"/>
            <a:ext cx="1741044" cy="9458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63" y="3495931"/>
            <a:ext cx="1141574" cy="139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L 0.20174 0.0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87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23333 0.1534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7 L 0.20747 -0.0379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65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-0.23576 0.07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-0.21024 0.1261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22257 0.14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‘v’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083" y="4129683"/>
            <a:ext cx="527267" cy="1785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4408507"/>
            <a:ext cx="995189" cy="17875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1" y="2480778"/>
            <a:ext cx="1662128" cy="9983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16" y="1216323"/>
            <a:ext cx="1691614" cy="11073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79" y="3708287"/>
            <a:ext cx="727110" cy="24494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03" y="1315199"/>
            <a:ext cx="1784335" cy="1261731"/>
          </a:xfrm>
          <a:prstGeom prst="roundRect">
            <a:avLst>
              <a:gd name="adj" fmla="val 6787"/>
            </a:avLst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71" y="2726923"/>
            <a:ext cx="1220491" cy="16050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540" y="4764705"/>
            <a:ext cx="861778" cy="139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031 0.1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3611 -0.0321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25 0.0807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1684 0.0729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31476 -0.0085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25278 0.0011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‘w’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16323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97" y="3105508"/>
            <a:ext cx="1888910" cy="1820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659" y="1216323"/>
            <a:ext cx="622291" cy="1056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928" y="5072332"/>
            <a:ext cx="1857734" cy="1123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7" y="3612570"/>
            <a:ext cx="1010829" cy="14342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7" y="1146284"/>
            <a:ext cx="1177215" cy="1841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59" y="2025710"/>
            <a:ext cx="1150702" cy="993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10" y="3062551"/>
            <a:ext cx="885864" cy="10141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9" y="5072332"/>
            <a:ext cx="1725798" cy="112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0243 0.0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1076 -0.0678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2726 -0.0402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1406 0.0770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3576 -0.044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3958 -0.036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‘y’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147315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39" y="4548369"/>
            <a:ext cx="1266266" cy="16217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82" y="1222562"/>
            <a:ext cx="1089862" cy="14082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96" y="1250829"/>
            <a:ext cx="991171" cy="1345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0"/>
          <a:stretch/>
        </p:blipFill>
        <p:spPr>
          <a:xfrm>
            <a:off x="6950766" y="4976468"/>
            <a:ext cx="948928" cy="12195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4" y="2630826"/>
            <a:ext cx="824697" cy="2120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539" y="3765072"/>
            <a:ext cx="1937819" cy="986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80567" y="2738887"/>
            <a:ext cx="987791" cy="1144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956" y="3032141"/>
            <a:ext cx="491496" cy="8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0.18941 0.070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3684 0.0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20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19063 -0.138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31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1717 0.1185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3783 0.186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2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18281 -0.1513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9" y="-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504773"/>
            <a:ext cx="8220075" cy="711550"/>
          </a:xfrm>
        </p:spPr>
        <p:txBody>
          <a:bodyPr/>
          <a:lstStyle/>
          <a:p>
            <a:pPr algn="ctr"/>
            <a:r>
              <a:rPr lang="en-GB" altLang="en-US" sz="2000" b="0" dirty="0">
                <a:latin typeface="Twinkl" pitchFamily="50" charset="0"/>
              </a:rPr>
              <a:t>Click the pictures that begin with ‘z’ to move them into the middle. </a:t>
            </a:r>
            <a:endParaRPr lang="en-GB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2487898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4024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8" name="Title 20"/>
          <p:cNvSpPr>
            <a:spLocks/>
          </p:cNvSpPr>
          <p:nvPr/>
        </p:nvSpPr>
        <p:spPr bwMode="auto">
          <a:xfrm>
            <a:off x="3750469" y="1207697"/>
            <a:ext cx="1643062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6600" b="1" dirty="0">
                <a:solidFill>
                  <a:schemeClr val="bg1"/>
                </a:solidFill>
                <a:latin typeface="Twinkl SemiBold" pitchFamily="2" charset="0"/>
              </a:rPr>
              <a:t>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226" y="4891871"/>
            <a:ext cx="701543" cy="1278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362" y="5011947"/>
            <a:ext cx="1761854" cy="11840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30" y="1520972"/>
            <a:ext cx="1747780" cy="1235882"/>
          </a:xfrm>
          <a:prstGeom prst="roundRect">
            <a:avLst>
              <a:gd name="adj" fmla="val 6394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99" y="2918520"/>
            <a:ext cx="1326810" cy="753003"/>
          </a:xfrm>
          <a:prstGeom prst="rect">
            <a:avLst/>
          </a:prstGeom>
        </p:spPr>
      </p:pic>
      <p:sp>
        <p:nvSpPr>
          <p:cNvPr id="19" name="Title 20"/>
          <p:cNvSpPr>
            <a:spLocks/>
          </p:cNvSpPr>
          <p:nvPr/>
        </p:nvSpPr>
        <p:spPr bwMode="auto">
          <a:xfrm>
            <a:off x="6897437" y="4164839"/>
            <a:ext cx="1005561" cy="684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7200" b="1" dirty="0">
                <a:solidFill>
                  <a:srgbClr val="C91162"/>
                </a:solidFill>
                <a:latin typeface="Twinkl SemiBold" pitchFamily="2" charset="0"/>
              </a:rPr>
              <a:t>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46" y="1334233"/>
            <a:ext cx="1360595" cy="1216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251" y="2802582"/>
            <a:ext cx="1056290" cy="11533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79" y="3748155"/>
            <a:ext cx="1884872" cy="1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3611 0.11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7362 0.127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81" y="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4583 -0.052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-0.17899 -0.2400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24809 -0.0335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13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298</TotalTime>
  <Words>86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Sassoon Infant Rg</vt:lpstr>
      <vt:lpstr>Calibri</vt:lpstr>
      <vt:lpstr>Twinkl</vt:lpstr>
      <vt:lpstr>Twinkl SemiBold</vt:lpstr>
      <vt:lpstr>Office Theme</vt:lpstr>
      <vt:lpstr>PowerPoint Presentation</vt:lpstr>
      <vt:lpstr>Click the pictures that begin with ‘j’ to move them into the middle. </vt:lpstr>
      <vt:lpstr>Click the pictures that begin with ‘v’ to move them into the middle. </vt:lpstr>
      <vt:lpstr>Click the pictures that begin with ‘w’ to move them into the middle. </vt:lpstr>
      <vt:lpstr>Click the pictures that begin with ‘y’ to move them into the middle. </vt:lpstr>
      <vt:lpstr>Click the pictures that begin with ‘z’ to move them into the middle.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Mrs J. Scott</cp:lastModifiedBy>
  <cp:revision>39</cp:revision>
  <dcterms:created xsi:type="dcterms:W3CDTF">2018-09-20T14:56:25Z</dcterms:created>
  <dcterms:modified xsi:type="dcterms:W3CDTF">2020-04-23T11:12:34Z</dcterms:modified>
</cp:coreProperties>
</file>