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5C331-2F90-4C27-A723-A889FA6FD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EB0B93-DA63-4287-921A-46114355FE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3EF22-8309-4BA0-9E46-474A8F22F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3F2E-7C6A-43D6-8D11-C799CA6DD81E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AFA1F-D190-4436-8AAA-6F124BBFD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834DC-0B2C-45E8-8B98-525722893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202C-FD4D-43B6-A8F5-A82C1C807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28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DD196-B390-4B22-A7BB-FE17CF5FB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F6E22-2AF4-4120-B69A-6B495D141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237F1-6B14-4FD9-B584-2AC239F22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3F2E-7C6A-43D6-8D11-C799CA6DD81E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AD208-88A0-43CB-94D9-4B93CFF1F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2B10C-5563-4DC3-A7A5-F66FD810A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202C-FD4D-43B6-A8F5-A82C1C807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96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920092-2DE6-4228-A623-809584AA9A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2265A5-98AE-4E4B-9ED1-FA7D261D7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C555C-A4F2-4922-B299-43A7E92A5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3F2E-7C6A-43D6-8D11-C799CA6DD81E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59AA8-6380-4049-BB58-397BF3C5A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406C4-D947-4D6B-82F0-010C77AD2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202C-FD4D-43B6-A8F5-A82C1C807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740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7E11B-2EB8-4A06-88E0-EB858AD9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1CAEE-3A78-48F8-9D7E-D53436137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1FC79-C68F-48BB-A8C7-8A92887F5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3F2E-7C6A-43D6-8D11-C799CA6DD81E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B5895-E9BD-4A65-9C45-0744E243F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94087-C8C5-486D-845D-DB47BFA37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202C-FD4D-43B6-A8F5-A82C1C807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58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BDBAF-A70F-4088-A4E5-9A1074728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21EFAB-3355-44D1-AC39-45107171D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7DA0E4-235D-4676-920C-5F56078AA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3F2E-7C6A-43D6-8D11-C799CA6DD81E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6A53E-FC89-4B86-9447-57A6E4B39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2EE8B-3362-4582-A076-55E2DCD1D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202C-FD4D-43B6-A8F5-A82C1C807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29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93A45-5068-4309-8D24-9747F29BA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DA3D9-ECE7-4607-B385-BE307E871A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56AE3C-B681-486F-B6B8-614FE8A23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4EA3A3-0181-48FA-AA4C-0EF7CD174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3F2E-7C6A-43D6-8D11-C799CA6DD81E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E32703-C7C1-4A82-9189-B17D75915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1B150-B101-4C59-8A3E-D7E20FCD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202C-FD4D-43B6-A8F5-A82C1C807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400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F8A63-1B4C-41A9-B7E8-667F1A930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3AB81-ABBA-42BB-86B6-0638E3ACF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5DA291-3B0F-4DAB-9CD5-55556D0AC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0D019D-DE6C-4652-8673-7F133BA55F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F32F5C-1A31-4DFA-BD2F-7FA0FD716C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DAC4C-00FC-4662-9849-CC6A455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3F2E-7C6A-43D6-8D11-C799CA6DD81E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CABA66-769E-4B0C-81C8-6C7BECB4F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B169E8-28B7-4E38-97F9-6B7451542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202C-FD4D-43B6-A8F5-A82C1C807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218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F7020-5F68-4FCD-8939-5028466ED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8C7B50-55A9-49C7-ADBC-F6B68A7E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3F2E-7C6A-43D6-8D11-C799CA6DD81E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DBA173-DCC8-4AB0-9EAB-0B6EB1FFF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80309F-BE41-4336-A808-0CA300AB3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202C-FD4D-43B6-A8F5-A82C1C807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3F08F0-DAE7-4A75-AF1E-320215BCE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3F2E-7C6A-43D6-8D11-C799CA6DD81E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2E5C96-DAA7-4C90-A414-A5FB6DD4A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20182C-7E6B-4846-B4DE-CA5FE51FA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202C-FD4D-43B6-A8F5-A82C1C807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61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BA618-A95A-4B9C-B23B-4E5B0A579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FF7B1-DD14-4ED9-8DC0-1103F154C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5A2EB-5067-4C5E-9A2E-B2BF82D88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ADBDBC-18E3-495A-80EA-921EA422E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3F2E-7C6A-43D6-8D11-C799CA6DD81E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0A917-BA57-4E46-A130-9B0F5F9F9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911593-05A0-47CA-AB10-89620A056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202C-FD4D-43B6-A8F5-A82C1C807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343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E62E1-0A39-4819-B289-4FEAFCB90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F4187C-B40D-4BA2-85D0-59020EF14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A33CD6-FA26-484D-9FB0-E2F4E595B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AE31A-562C-4D2F-BC3F-51DCC4FC4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3F2E-7C6A-43D6-8D11-C799CA6DD81E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768E29-68E5-4A05-AEF4-42280619F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19D89-4DF4-4E27-AF79-0E86435A2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202C-FD4D-43B6-A8F5-A82C1C807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97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67964B-F41A-4BA8-8F57-25D6C7F5A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19D113-6280-484F-835C-6907EF843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EB1BC-9AC2-4252-B085-7383DC5FCA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43F2E-7C6A-43D6-8D11-C799CA6DD81E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FD4F9-4AD9-4AB0-8409-9B3747676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259A0-E90F-4DAF-882E-65B7E4789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5202C-FD4D-43B6-A8F5-A82C1C807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340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166D46-C1B4-4021-8E39-4495A903C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  <a:latin typeface="Comic Sans MS" panose="030F0702030302020204" pitchFamily="66" charset="0"/>
              </a:rPr>
              <a:t>Phase 3 words </a:t>
            </a:r>
          </a:p>
        </p:txBody>
      </p:sp>
    </p:spTree>
    <p:extLst>
      <p:ext uri="{BB962C8B-B14F-4D97-AF65-F5344CB8AC3E}">
        <p14:creationId xmlns:p14="http://schemas.microsoft.com/office/powerpoint/2010/main" val="561881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B065D35D-08F1-4E75-9E6C-0570E1807842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E299BF-478F-4D7A-BD2A-E202DD46E5AE}"/>
              </a:ext>
            </a:extLst>
          </p:cNvPr>
          <p:cNvSpPr/>
          <p:nvPr/>
        </p:nvSpPr>
        <p:spPr>
          <a:xfrm>
            <a:off x="4824168" y="1981815"/>
            <a:ext cx="3038011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she</a:t>
            </a:r>
          </a:p>
        </p:txBody>
      </p:sp>
    </p:spTree>
    <p:extLst>
      <p:ext uri="{BB962C8B-B14F-4D97-AF65-F5344CB8AC3E}">
        <p14:creationId xmlns:p14="http://schemas.microsoft.com/office/powerpoint/2010/main" val="988880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28C953D-9340-4EAC-B0CB-73478F428B4D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6D84284-FC57-4667-945A-6DF304F87CDE}"/>
              </a:ext>
            </a:extLst>
          </p:cNvPr>
          <p:cNvSpPr/>
          <p:nvPr/>
        </p:nvSpPr>
        <p:spPr>
          <a:xfrm>
            <a:off x="5160799" y="1981815"/>
            <a:ext cx="236475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we</a:t>
            </a:r>
            <a:endParaRPr lang="en-US" sz="13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545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9421A10D-C0E3-461D-A148-BA361CA66946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3542C7-66B1-43F1-8DCA-63BD045F0C22}"/>
              </a:ext>
            </a:extLst>
          </p:cNvPr>
          <p:cNvSpPr/>
          <p:nvPr/>
        </p:nvSpPr>
        <p:spPr>
          <a:xfrm>
            <a:off x="5240948" y="1981815"/>
            <a:ext cx="2204451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be</a:t>
            </a:r>
            <a:endParaRPr lang="en-US" sz="13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664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9528DB52-3164-47AB-87E8-E0F0C19A6210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0B8E4F-5E5D-47AA-AD1D-60AFE552B810}"/>
              </a:ext>
            </a:extLst>
          </p:cNvPr>
          <p:cNvSpPr/>
          <p:nvPr/>
        </p:nvSpPr>
        <p:spPr>
          <a:xfrm>
            <a:off x="5078244" y="1981815"/>
            <a:ext cx="252986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me</a:t>
            </a:r>
          </a:p>
        </p:txBody>
      </p:sp>
    </p:spTree>
    <p:extLst>
      <p:ext uri="{BB962C8B-B14F-4D97-AF65-F5344CB8AC3E}">
        <p14:creationId xmlns:p14="http://schemas.microsoft.com/office/powerpoint/2010/main" val="3801584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544174D5-7BD6-4FE8-BCD6-81FE7141ABB7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0BFE2C-92D3-41AC-83C1-14EC41526EBD}"/>
              </a:ext>
            </a:extLst>
          </p:cNvPr>
          <p:cNvSpPr/>
          <p:nvPr/>
        </p:nvSpPr>
        <p:spPr>
          <a:xfrm>
            <a:off x="4902716" y="1981815"/>
            <a:ext cx="2880918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too</a:t>
            </a:r>
          </a:p>
        </p:txBody>
      </p:sp>
    </p:spTree>
    <p:extLst>
      <p:ext uri="{BB962C8B-B14F-4D97-AF65-F5344CB8AC3E}">
        <p14:creationId xmlns:p14="http://schemas.microsoft.com/office/powerpoint/2010/main" val="1999472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D44167E4-5007-44F8-ACF7-EB79EF189A60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5332A2-F7F7-42B0-AA45-A892CB8A3D2A}"/>
              </a:ext>
            </a:extLst>
          </p:cNvPr>
          <p:cNvSpPr/>
          <p:nvPr/>
        </p:nvSpPr>
        <p:spPr>
          <a:xfrm>
            <a:off x="4453073" y="1981815"/>
            <a:ext cx="3780202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that</a:t>
            </a:r>
          </a:p>
        </p:txBody>
      </p:sp>
    </p:spTree>
    <p:extLst>
      <p:ext uri="{BB962C8B-B14F-4D97-AF65-F5344CB8AC3E}">
        <p14:creationId xmlns:p14="http://schemas.microsoft.com/office/powerpoint/2010/main" val="1313443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595D87F-BC31-432E-BBE1-F4401FE1D2E6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52C6A5-BE84-4332-8B14-D09F2CFB05E2}"/>
              </a:ext>
            </a:extLst>
          </p:cNvPr>
          <p:cNvSpPr/>
          <p:nvPr/>
        </p:nvSpPr>
        <p:spPr>
          <a:xfrm>
            <a:off x="4913937" y="1981815"/>
            <a:ext cx="2858475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will</a:t>
            </a:r>
          </a:p>
        </p:txBody>
      </p:sp>
    </p:spTree>
    <p:extLst>
      <p:ext uri="{BB962C8B-B14F-4D97-AF65-F5344CB8AC3E}">
        <p14:creationId xmlns:p14="http://schemas.microsoft.com/office/powerpoint/2010/main" val="1356113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838923D-3092-40D4-9269-78D2885F8A8F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6377BC-8DAD-43BB-87CF-7FD739DC4687}"/>
              </a:ext>
            </a:extLst>
          </p:cNvPr>
          <p:cNvSpPr/>
          <p:nvPr/>
        </p:nvSpPr>
        <p:spPr>
          <a:xfrm>
            <a:off x="4453074" y="1981815"/>
            <a:ext cx="3780202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that</a:t>
            </a:r>
          </a:p>
        </p:txBody>
      </p:sp>
    </p:spTree>
    <p:extLst>
      <p:ext uri="{BB962C8B-B14F-4D97-AF65-F5344CB8AC3E}">
        <p14:creationId xmlns:p14="http://schemas.microsoft.com/office/powerpoint/2010/main" val="1574545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3F463F43-34DC-4F23-B619-F430C47C11F7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5F99C8C-0AF1-4283-8403-085C95A7C157}"/>
              </a:ext>
            </a:extLst>
          </p:cNvPr>
          <p:cNvSpPr/>
          <p:nvPr/>
        </p:nvSpPr>
        <p:spPr>
          <a:xfrm>
            <a:off x="4644633" y="1981815"/>
            <a:ext cx="3397085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this</a:t>
            </a:r>
          </a:p>
        </p:txBody>
      </p:sp>
    </p:spTree>
    <p:extLst>
      <p:ext uri="{BB962C8B-B14F-4D97-AF65-F5344CB8AC3E}">
        <p14:creationId xmlns:p14="http://schemas.microsoft.com/office/powerpoint/2010/main" val="3039293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6D163AFE-E9E5-475E-A7A9-DDCFC09ECBEB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AE7069E-A5E7-4134-B5AB-75EF926E36A2}"/>
              </a:ext>
            </a:extLst>
          </p:cNvPr>
          <p:cNvSpPr/>
          <p:nvPr/>
        </p:nvSpPr>
        <p:spPr>
          <a:xfrm>
            <a:off x="4374527" y="1981815"/>
            <a:ext cx="3937296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then</a:t>
            </a:r>
            <a:endParaRPr lang="en-US" sz="13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216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E47A76EC-F9A2-4906-A8F4-061F68412C42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8F71980-7577-4B49-85AA-C4B130092CF6}"/>
              </a:ext>
            </a:extLst>
          </p:cNvPr>
          <p:cNvSpPr/>
          <p:nvPr/>
        </p:nvSpPr>
        <p:spPr>
          <a:xfrm>
            <a:off x="4762453" y="1981815"/>
            <a:ext cx="3161443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was</a:t>
            </a:r>
            <a:endParaRPr lang="en-US" sz="13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461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51103C18-F80F-4591-B5FC-07998B8AF39C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588DA1-BEAB-4DBB-9F1F-3516114D051A}"/>
              </a:ext>
            </a:extLst>
          </p:cNvPr>
          <p:cNvSpPr/>
          <p:nvPr/>
        </p:nvSpPr>
        <p:spPr>
          <a:xfrm>
            <a:off x="4599748" y="1981815"/>
            <a:ext cx="3486852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look</a:t>
            </a:r>
          </a:p>
        </p:txBody>
      </p:sp>
    </p:spTree>
    <p:extLst>
      <p:ext uri="{BB962C8B-B14F-4D97-AF65-F5344CB8AC3E}">
        <p14:creationId xmlns:p14="http://schemas.microsoft.com/office/powerpoint/2010/main" val="31049461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9F06FC04-3D96-461A-8C54-7CBBAF3E9758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869A9B1-7DCC-45A5-AB75-5CB355EB7041}"/>
              </a:ext>
            </a:extLst>
          </p:cNvPr>
          <p:cNvSpPr/>
          <p:nvPr/>
        </p:nvSpPr>
        <p:spPr>
          <a:xfrm>
            <a:off x="4150106" y="1981815"/>
            <a:ext cx="4386137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them</a:t>
            </a:r>
            <a:endParaRPr lang="en-US" sz="13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3840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88D96205-73E7-4DB9-8570-807CAB1F7B3B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F898B8-EC38-41FC-BF92-35B66F8331D9}"/>
              </a:ext>
            </a:extLst>
          </p:cNvPr>
          <p:cNvSpPr/>
          <p:nvPr/>
        </p:nvSpPr>
        <p:spPr>
          <a:xfrm>
            <a:off x="4469905" y="1981815"/>
            <a:ext cx="374653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with</a:t>
            </a:r>
          </a:p>
        </p:txBody>
      </p:sp>
    </p:spTree>
    <p:extLst>
      <p:ext uri="{BB962C8B-B14F-4D97-AF65-F5344CB8AC3E}">
        <p14:creationId xmlns:p14="http://schemas.microsoft.com/office/powerpoint/2010/main" val="1380701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7FF2E40F-E1AA-48D0-B893-6275BE1E5DC0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AD218D-118F-4E48-847A-3AA5FFED9527}"/>
              </a:ext>
            </a:extLst>
          </p:cNvPr>
          <p:cNvSpPr/>
          <p:nvPr/>
        </p:nvSpPr>
        <p:spPr>
          <a:xfrm>
            <a:off x="4850618" y="1981815"/>
            <a:ext cx="2985113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see</a:t>
            </a:r>
            <a:endParaRPr lang="en-US" sz="13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5442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D5F376FC-0966-453E-B00C-589F1B9FB9FF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04C8DC-01A9-4658-B4B3-ED124850384C}"/>
              </a:ext>
            </a:extLst>
          </p:cNvPr>
          <p:cNvSpPr/>
          <p:nvPr/>
        </p:nvSpPr>
        <p:spPr>
          <a:xfrm>
            <a:off x="4910730" y="1981815"/>
            <a:ext cx="2864888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for</a:t>
            </a:r>
          </a:p>
        </p:txBody>
      </p:sp>
    </p:spTree>
    <p:extLst>
      <p:ext uri="{BB962C8B-B14F-4D97-AF65-F5344CB8AC3E}">
        <p14:creationId xmlns:p14="http://schemas.microsoft.com/office/powerpoint/2010/main" val="20555919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D43859ED-5FBB-4B7D-A69C-55D182F936E0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BF6842-CBF0-45F6-8D19-6E0C81262B98}"/>
              </a:ext>
            </a:extLst>
          </p:cNvPr>
          <p:cNvSpPr/>
          <p:nvPr/>
        </p:nvSpPr>
        <p:spPr>
          <a:xfrm>
            <a:off x="4716767" y="1981815"/>
            <a:ext cx="3252815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now</a:t>
            </a:r>
          </a:p>
        </p:txBody>
      </p:sp>
    </p:spTree>
    <p:extLst>
      <p:ext uri="{BB962C8B-B14F-4D97-AF65-F5344CB8AC3E}">
        <p14:creationId xmlns:p14="http://schemas.microsoft.com/office/powerpoint/2010/main" val="35570096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A84BF088-D78C-4971-B0FD-0D00EC47E3E7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51B16D-150B-49AF-8EB1-E2B362AC54D9}"/>
              </a:ext>
            </a:extLst>
          </p:cNvPr>
          <p:cNvSpPr/>
          <p:nvPr/>
        </p:nvSpPr>
        <p:spPr>
          <a:xfrm>
            <a:off x="4197395" y="1981815"/>
            <a:ext cx="429156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down</a:t>
            </a:r>
          </a:p>
        </p:txBody>
      </p:sp>
    </p:spTree>
    <p:extLst>
      <p:ext uri="{BB962C8B-B14F-4D97-AF65-F5344CB8AC3E}">
        <p14:creationId xmlns:p14="http://schemas.microsoft.com/office/powerpoint/2010/main" val="3559835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5B7F49F2-249A-45EA-A6FD-2203DE5C2C04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6C5005-26AC-4821-9B8E-72228E5B5A95}"/>
              </a:ext>
            </a:extLst>
          </p:cNvPr>
          <p:cNvSpPr/>
          <p:nvPr/>
        </p:nvSpPr>
        <p:spPr>
          <a:xfrm>
            <a:off x="4864243" y="1981815"/>
            <a:ext cx="2957862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49574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7FC7F1EC-2615-41F2-9AB1-CADCF75A60C9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0ABE6FE-7271-473F-88C8-4D7CD245F4F4}"/>
              </a:ext>
            </a:extLst>
          </p:cNvPr>
          <p:cNvSpPr/>
          <p:nvPr/>
        </p:nvSpPr>
        <p:spPr>
          <a:xfrm>
            <a:off x="4376931" y="1981815"/>
            <a:ext cx="3932487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they</a:t>
            </a:r>
          </a:p>
        </p:txBody>
      </p:sp>
    </p:spTree>
    <p:extLst>
      <p:ext uri="{BB962C8B-B14F-4D97-AF65-F5344CB8AC3E}">
        <p14:creationId xmlns:p14="http://schemas.microsoft.com/office/powerpoint/2010/main" val="3192452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A268121D-4033-475D-9AA4-41B64D1C87EA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C3D2CD-4D82-467F-A52E-ACE118234C4E}"/>
              </a:ext>
            </a:extLst>
          </p:cNvPr>
          <p:cNvSpPr/>
          <p:nvPr/>
        </p:nvSpPr>
        <p:spPr>
          <a:xfrm>
            <a:off x="5313886" y="1981815"/>
            <a:ext cx="2058577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all</a:t>
            </a:r>
          </a:p>
        </p:txBody>
      </p:sp>
    </p:spTree>
    <p:extLst>
      <p:ext uri="{BB962C8B-B14F-4D97-AF65-F5344CB8AC3E}">
        <p14:creationId xmlns:p14="http://schemas.microsoft.com/office/powerpoint/2010/main" val="4266314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8F009B89-264E-4B38-B27A-333AF1E37E5A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F2D69E-07F1-4156-8194-4CBFA00DC960}"/>
              </a:ext>
            </a:extLst>
          </p:cNvPr>
          <p:cNvSpPr/>
          <p:nvPr/>
        </p:nvSpPr>
        <p:spPr>
          <a:xfrm>
            <a:off x="4888289" y="1981815"/>
            <a:ext cx="2909772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are</a:t>
            </a:r>
          </a:p>
        </p:txBody>
      </p:sp>
    </p:spTree>
    <p:extLst>
      <p:ext uri="{BB962C8B-B14F-4D97-AF65-F5344CB8AC3E}">
        <p14:creationId xmlns:p14="http://schemas.microsoft.com/office/powerpoint/2010/main" val="728878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563BF50B-B0A7-4ECF-9AB1-A78187ADCC10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107EBB-A5F7-4315-828B-61588998B32E}"/>
              </a:ext>
            </a:extLst>
          </p:cNvPr>
          <p:cNvSpPr/>
          <p:nvPr/>
        </p:nvSpPr>
        <p:spPr>
          <a:xfrm>
            <a:off x="5102289" y="1981815"/>
            <a:ext cx="248177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my</a:t>
            </a:r>
          </a:p>
        </p:txBody>
      </p:sp>
    </p:spTree>
    <p:extLst>
      <p:ext uri="{BB962C8B-B14F-4D97-AF65-F5344CB8AC3E}">
        <p14:creationId xmlns:p14="http://schemas.microsoft.com/office/powerpoint/2010/main" val="1877247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45023D63-9F35-4C18-AC92-11D188604F31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A15DFE8-C60D-4E5C-8EB9-4AD1A2C06120}"/>
              </a:ext>
            </a:extLst>
          </p:cNvPr>
          <p:cNvSpPr/>
          <p:nvPr/>
        </p:nvSpPr>
        <p:spPr>
          <a:xfrm>
            <a:off x="4829779" y="1981815"/>
            <a:ext cx="3026791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her</a:t>
            </a:r>
          </a:p>
        </p:txBody>
      </p:sp>
    </p:spTree>
    <p:extLst>
      <p:ext uri="{BB962C8B-B14F-4D97-AF65-F5344CB8AC3E}">
        <p14:creationId xmlns:p14="http://schemas.microsoft.com/office/powerpoint/2010/main" val="2671708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50AA4807-9AB0-4DCD-B3E9-59DACC0B19CB}"/>
              </a:ext>
            </a:extLst>
          </p:cNvPr>
          <p:cNvSpPr/>
          <p:nvPr/>
        </p:nvSpPr>
        <p:spPr>
          <a:xfrm>
            <a:off x="3450908" y="406400"/>
            <a:ext cx="5784532" cy="5569585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CDF121B-686E-422C-8AFF-EAF3930476DB}"/>
              </a:ext>
            </a:extLst>
          </p:cNvPr>
          <p:cNvSpPr/>
          <p:nvPr/>
        </p:nvSpPr>
        <p:spPr>
          <a:xfrm>
            <a:off x="5254575" y="1981815"/>
            <a:ext cx="217719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he</a:t>
            </a:r>
          </a:p>
        </p:txBody>
      </p:sp>
    </p:spTree>
    <p:extLst>
      <p:ext uri="{BB962C8B-B14F-4D97-AF65-F5344CB8AC3E}">
        <p14:creationId xmlns:p14="http://schemas.microsoft.com/office/powerpoint/2010/main" val="1495815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</Words>
  <Application>Microsoft Office PowerPoint</Application>
  <PresentationFormat>Widescreen</PresentationFormat>
  <Paragraphs>26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Comic Sans MS</vt:lpstr>
      <vt:lpstr>Office Theme</vt:lpstr>
      <vt:lpstr>Phase 3 words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Phase 3 words </dc:title>
  <dc:creator>Hannah Williams</dc:creator>
  <cp:lastModifiedBy>Hannah Williams</cp:lastModifiedBy>
  <cp:revision>1</cp:revision>
  <dcterms:created xsi:type="dcterms:W3CDTF">2019-10-13T20:11:15Z</dcterms:created>
  <dcterms:modified xsi:type="dcterms:W3CDTF">2019-10-13T20:12:19Z</dcterms:modified>
</cp:coreProperties>
</file>