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Twinkl" charset="0"/>
      <p:regular r:id="rId33"/>
      <p:bold r:id="rId34"/>
    </p:embeddedFont>
    <p:embeddedFont>
      <p:font typeface="Calibri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68AC"/>
    <a:srgbClr val="7868AC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 showGuides="1">
      <p:cViewPr varScale="1">
        <p:scale>
          <a:sx n="43" d="100"/>
          <a:sy n="43" d="100"/>
        </p:scale>
        <p:origin x="-1128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26/04/2019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08812" y="765175"/>
            <a:ext cx="10679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ch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4899" y="3225351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ick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8412" y="3577688"/>
            <a:ext cx="18902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ur</a:t>
            </a:r>
            <a:r>
              <a:rPr lang="en-GB" sz="4400" dirty="0">
                <a:solidFill>
                  <a:srgbClr val="7868AC"/>
                </a:solidFill>
              </a:rPr>
              <a:t>ch</a:t>
            </a:r>
            <a:endParaRPr lang="en-GB" sz="4400" dirty="0"/>
          </a:p>
        </p:txBody>
      </p:sp>
      <p:sp>
        <p:nvSpPr>
          <p:cNvPr id="11" name="Rectangle 10"/>
          <p:cNvSpPr/>
          <p:nvPr/>
        </p:nvSpPr>
        <p:spPr>
          <a:xfrm>
            <a:off x="3959604" y="5323384"/>
            <a:ext cx="1463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ch</a:t>
            </a:r>
            <a:r>
              <a:rPr lang="en-GB" sz="4400" dirty="0"/>
              <a:t>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15" y="877506"/>
            <a:ext cx="1975275" cy="2456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49" y="907409"/>
            <a:ext cx="1889924" cy="2670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626" y="3738287"/>
            <a:ext cx="307874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16026" y="765175"/>
            <a:ext cx="10534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sh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2594" y="2949686"/>
            <a:ext cx="1516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sh</a:t>
            </a:r>
            <a:r>
              <a:rPr lang="en-GB" sz="4400" dirty="0"/>
              <a:t>oes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8685" y="3429000"/>
            <a:ext cx="12105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sh</a:t>
            </a:r>
            <a:r>
              <a:rPr lang="en-GB" sz="4400" dirty="0"/>
              <a:t>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8316" y="5323384"/>
            <a:ext cx="13660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bu</a:t>
            </a:r>
            <a:r>
              <a:rPr lang="en-GB" sz="4400" dirty="0">
                <a:solidFill>
                  <a:srgbClr val="7868AC"/>
                </a:solidFill>
              </a:rPr>
              <a:t>sh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89" y="1048053"/>
            <a:ext cx="1981372" cy="188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45" y="691438"/>
            <a:ext cx="2572735" cy="2840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849" y="4026520"/>
            <a:ext cx="2085013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2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39269" y="765175"/>
            <a:ext cx="10070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th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9360" y="3151355"/>
            <a:ext cx="1816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th</a:t>
            </a:r>
            <a:r>
              <a:rPr lang="en-GB" sz="4400" dirty="0"/>
              <a:t>umb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81073" y="5337030"/>
            <a:ext cx="1481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mo</a:t>
            </a:r>
            <a:r>
              <a:rPr lang="en-GB" sz="4400" dirty="0">
                <a:solidFill>
                  <a:srgbClr val="7868AC"/>
                </a:solidFill>
              </a:rPr>
              <a:t>th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6620416" y="3569670"/>
            <a:ext cx="1322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ba</a:t>
            </a:r>
            <a:r>
              <a:rPr lang="en-GB" sz="4400" dirty="0">
                <a:solidFill>
                  <a:srgbClr val="7968AC"/>
                </a:solidFill>
              </a:rPr>
              <a:t>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05" y="828578"/>
            <a:ext cx="1767993" cy="2322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6591" y="3429000"/>
            <a:ext cx="2919369" cy="1995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36" y="1900712"/>
            <a:ext cx="2280102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97912" y="765175"/>
            <a:ext cx="11400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6063" y="5323384"/>
            <a:ext cx="1202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ri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1108847" y="3429000"/>
            <a:ext cx="1762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stro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6552931" y="3571613"/>
            <a:ext cx="1207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si</a:t>
            </a:r>
            <a:r>
              <a:rPr lang="en-GB" sz="4400" dirty="0">
                <a:solidFill>
                  <a:srgbClr val="7868AC"/>
                </a:solidFill>
              </a:rPr>
              <a:t>ng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82" y="862362"/>
            <a:ext cx="2371550" cy="2566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695" y="600358"/>
            <a:ext cx="2011854" cy="3103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620" y="3890700"/>
            <a:ext cx="1201016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1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102909" y="765175"/>
            <a:ext cx="9300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ai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4396" y="2371988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964603" y="3044279"/>
            <a:ext cx="14157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tr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2063" y="4561514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</a:t>
            </a:r>
            <a:r>
              <a:rPr lang="en-GB" sz="4400" dirty="0">
                <a:solidFill>
                  <a:srgbClr val="7868AC"/>
                </a:solidFill>
              </a:rPr>
              <a:t>ai</a:t>
            </a:r>
            <a:r>
              <a:rPr lang="en-GB" sz="4400" dirty="0"/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173262"/>
            <a:ext cx="3249450" cy="1530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439" y="835074"/>
            <a:ext cx="1639966" cy="2676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073" y="3523450"/>
            <a:ext cx="321287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9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3254" y="765175"/>
            <a:ext cx="9893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ee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3476" y="2967606"/>
            <a:ext cx="1138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k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2871" y="2960389"/>
            <a:ext cx="1122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tr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4628626"/>
            <a:ext cx="1542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gr</a:t>
            </a:r>
            <a:r>
              <a:rPr lang="en-GB" sz="4400" dirty="0">
                <a:solidFill>
                  <a:srgbClr val="7868AC"/>
                </a:solidFill>
              </a:rPr>
              <a:t>ee</a:t>
            </a:r>
            <a:r>
              <a:rPr lang="en-GB" sz="4400" dirty="0"/>
              <a:t>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536712"/>
            <a:ext cx="3377477" cy="153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478" r="5007"/>
          <a:stretch/>
        </p:blipFill>
        <p:spPr>
          <a:xfrm>
            <a:off x="6097093" y="437875"/>
            <a:ext cx="3118985" cy="3901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333" y="3667816"/>
            <a:ext cx="2560542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9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68257" y="857454"/>
            <a:ext cx="1199366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igh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1375" y="3185793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n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1545" y="2863065"/>
            <a:ext cx="1345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7878" y="5323384"/>
            <a:ext cx="1358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igh</a:t>
            </a:r>
            <a:r>
              <a:rPr lang="en-GB" sz="4400" dirty="0"/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15" y="729280"/>
            <a:ext cx="1457070" cy="2133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917" y="1070933"/>
            <a:ext cx="2042337" cy="2048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077" y="3024993"/>
            <a:ext cx="2274005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3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48701" y="3044279"/>
            <a:ext cx="1287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g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t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9825" y="2760843"/>
            <a:ext cx="11304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f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8467" y="5022909"/>
            <a:ext cx="1322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oa</a:t>
            </a:r>
            <a:r>
              <a:rPr lang="en-GB" sz="4400" dirty="0"/>
              <a:t>d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9935" y="765175"/>
            <a:ext cx="11160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oa</a:t>
            </a:r>
            <a:endParaRPr lang="en-GB" sz="6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257" y="1377571"/>
            <a:ext cx="2085013" cy="1767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708" y="1302967"/>
            <a:ext cx="2194750" cy="1804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887" y="4266726"/>
            <a:ext cx="231058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6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725828" y="2627711"/>
            <a:ext cx="1568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6767" y="765175"/>
            <a:ext cx="1082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oo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3872" y="4416555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33136" y="4572281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59" y="2118164"/>
            <a:ext cx="2737341" cy="229839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5400000">
            <a:off x="2156009" y="2214639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825" y="4175732"/>
            <a:ext cx="2103302" cy="1713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805" y="1252731"/>
            <a:ext cx="1396105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3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901157" y="2150008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l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26767" y="765175"/>
            <a:ext cx="10823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oo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2145" y="3653357"/>
            <a:ext cx="13468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5568" y="4523466"/>
            <a:ext cx="1148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oo</a:t>
            </a:r>
            <a:r>
              <a:rPr lang="en-GB" sz="4400" dirty="0"/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73" y="1873171"/>
            <a:ext cx="1975275" cy="17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459" y="988100"/>
            <a:ext cx="1804572" cy="2834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049" y="4292911"/>
            <a:ext cx="1938696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9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92134" y="3044279"/>
            <a:ext cx="1122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am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1056" y="3829051"/>
            <a:ext cx="957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ug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4687" y="4951137"/>
            <a:ext cx="1234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j</a:t>
            </a:r>
            <a:r>
              <a:rPr lang="en-GB" sz="4400" dirty="0"/>
              <a:t>elly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7457" y="765175"/>
            <a:ext cx="4235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</a:rPr>
              <a:t>j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689" y="3429000"/>
            <a:ext cx="2060627" cy="18106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203" y="1782942"/>
            <a:ext cx="1170533" cy="1261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136" y="1872065"/>
            <a:ext cx="1481456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37850" y="2632044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d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4050011" y="765175"/>
            <a:ext cx="10358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ar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1421" y="3528234"/>
            <a:ext cx="15183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8721" y="5221261"/>
            <a:ext cx="1558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sh</a:t>
            </a:r>
            <a:r>
              <a:rPr lang="en-GB" sz="4400" dirty="0">
                <a:solidFill>
                  <a:srgbClr val="7868AC"/>
                </a:solidFill>
              </a:rPr>
              <a:t>ar</a:t>
            </a:r>
            <a:r>
              <a:rPr lang="en-GB" sz="4400" dirty="0"/>
              <a:t>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14" y="1735855"/>
            <a:ext cx="1792379" cy="1792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09" y="1365073"/>
            <a:ext cx="2091109" cy="1249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195" y="3716057"/>
            <a:ext cx="2901948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6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84396" y="2402275"/>
            <a:ext cx="12795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6843" y="765175"/>
            <a:ext cx="10021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6762" y="3071609"/>
            <a:ext cx="1162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42847" y="4893831"/>
            <a:ext cx="1483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</a:t>
            </a:r>
            <a:r>
              <a:rPr lang="en-GB" sz="4400" dirty="0">
                <a:solidFill>
                  <a:srgbClr val="7868AC"/>
                </a:solidFill>
              </a:rPr>
              <a:t>or</a:t>
            </a:r>
            <a:r>
              <a:rPr lang="en-GB" sz="4400" dirty="0"/>
              <a:t>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95" y="1424028"/>
            <a:ext cx="1816765" cy="220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10" y="1424028"/>
            <a:ext cx="1341236" cy="266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486" y="4088211"/>
            <a:ext cx="217646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6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697536" y="2850160"/>
            <a:ext cx="1148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s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f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6805" y="765175"/>
            <a:ext cx="10422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ur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650" y="3429000"/>
            <a:ext cx="1156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9410" y="4262853"/>
            <a:ext cx="1818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ur</a:t>
            </a:r>
            <a:r>
              <a:rPr lang="en-GB" sz="4400" dirty="0"/>
              <a:t>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36" y="2298732"/>
            <a:ext cx="1774090" cy="302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410" y="899127"/>
            <a:ext cx="3279932" cy="2414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76" y="3813719"/>
            <a:ext cx="1896020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41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147858" y="2934050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br</a:t>
            </a:r>
            <a:r>
              <a:rPr lang="en-GB" sz="4400" dirty="0">
                <a:solidFill>
                  <a:srgbClr val="7868AC"/>
                </a:solidFill>
              </a:rPr>
              <a:t>ow</a:t>
            </a:r>
            <a:r>
              <a:rPr lang="en-GB" sz="4400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3908947" y="765175"/>
            <a:ext cx="1317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0985" y="3577656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ow</a:t>
            </a:r>
            <a:endParaRPr lang="en-GB" sz="4400" dirty="0"/>
          </a:p>
        </p:txBody>
      </p:sp>
      <p:sp>
        <p:nvSpPr>
          <p:cNvPr id="13" name="Rectangle 12"/>
          <p:cNvSpPr/>
          <p:nvPr/>
        </p:nvSpPr>
        <p:spPr>
          <a:xfrm>
            <a:off x="5120610" y="4524976"/>
            <a:ext cx="10855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ow</a:t>
            </a:r>
            <a:r>
              <a:rPr lang="en-GB" sz="4400" dirty="0"/>
              <a:t>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545320"/>
            <a:ext cx="2950720" cy="2158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156" y="1111707"/>
            <a:ext cx="2316681" cy="1914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744" y="3429000"/>
            <a:ext cx="1847248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662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238427" y="2925661"/>
            <a:ext cx="11095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l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9742" y="765175"/>
            <a:ext cx="8963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oi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44779" y="3468102"/>
            <a:ext cx="12186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6537" y="4879550"/>
            <a:ext cx="9877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</a:t>
            </a:r>
            <a:r>
              <a:rPr lang="en-GB" sz="4400" dirty="0">
                <a:solidFill>
                  <a:srgbClr val="7868AC"/>
                </a:solidFill>
              </a:rPr>
              <a:t>oi</a:t>
            </a:r>
            <a:r>
              <a:rPr lang="en-GB" sz="4400" dirty="0"/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84" y="1989967"/>
            <a:ext cx="1414395" cy="1426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634" y="1160839"/>
            <a:ext cx="2158171" cy="1658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622" y="3852822"/>
            <a:ext cx="2517866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883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058843"/>
            <a:ext cx="3560373" cy="20728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3030" y="840676"/>
            <a:ext cx="1229824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>
                <a:solidFill>
                  <a:schemeClr val="bg1"/>
                </a:solidFill>
              </a:rPr>
              <a:t>ear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6368" y="3216930"/>
            <a:ext cx="15872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r>
              <a:rPr lang="en-GB" sz="4400" dirty="0"/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5060448" y="4637125"/>
            <a:ext cx="1289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y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6322317" y="2660446"/>
            <a:ext cx="1298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</a:t>
            </a:r>
            <a:r>
              <a:rPr lang="en-GB" sz="4400" dirty="0">
                <a:solidFill>
                  <a:srgbClr val="7868AC"/>
                </a:solidFill>
              </a:rPr>
              <a:t>ear</a:t>
            </a:r>
            <a:endParaRPr lang="en-GB" sz="4400" dirty="0"/>
          </a:p>
        </p:txBody>
      </p:sp>
      <p:sp>
        <p:nvSpPr>
          <p:cNvPr id="13" name="Right Arrow 12"/>
          <p:cNvSpPr/>
          <p:nvPr/>
        </p:nvSpPr>
        <p:spPr>
          <a:xfrm rot="1205339">
            <a:off x="1351840" y="2232511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663" y="511277"/>
            <a:ext cx="1621677" cy="2225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009" y="3680010"/>
            <a:ext cx="1780186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136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010737" y="840676"/>
            <a:ext cx="1114408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>
                <a:solidFill>
                  <a:schemeClr val="bg1"/>
                </a:solidFill>
              </a:rPr>
              <a:t>air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08723" y="3384958"/>
            <a:ext cx="1465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ch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1556213" y="3197985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h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sp>
        <p:nvSpPr>
          <p:cNvPr id="13" name="Rectangle 12"/>
          <p:cNvSpPr/>
          <p:nvPr/>
        </p:nvSpPr>
        <p:spPr>
          <a:xfrm>
            <a:off x="4040328" y="4984840"/>
            <a:ext cx="1212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p</a:t>
            </a:r>
            <a:r>
              <a:rPr lang="en-GB" sz="4400" dirty="0">
                <a:solidFill>
                  <a:srgbClr val="7868AC"/>
                </a:solidFill>
              </a:rPr>
              <a:t>air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77" y="1102558"/>
            <a:ext cx="1822862" cy="209720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205339">
            <a:off x="1287590" y="1351461"/>
            <a:ext cx="427839" cy="365578"/>
          </a:xfrm>
          <a:prstGeom prst="rightArrow">
            <a:avLst/>
          </a:prstGeom>
          <a:solidFill>
            <a:srgbClr val="7968A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63" y="559443"/>
            <a:ext cx="1603387" cy="2773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043" y="3884043"/>
            <a:ext cx="270076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0050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50624" y="840676"/>
            <a:ext cx="123463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ure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71983" y="2887592"/>
            <a:ext cx="1242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c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1196644" y="3182595"/>
            <a:ext cx="22156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treas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sp>
        <p:nvSpPr>
          <p:cNvPr id="10" name="Rectangle 9"/>
          <p:cNvSpPr/>
          <p:nvPr/>
        </p:nvSpPr>
        <p:spPr>
          <a:xfrm>
            <a:off x="5032848" y="4336743"/>
            <a:ext cx="12923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p</a:t>
            </a:r>
            <a:r>
              <a:rPr lang="en-GB" sz="4400" dirty="0">
                <a:solidFill>
                  <a:srgbClr val="7868AC"/>
                </a:solidFill>
              </a:rPr>
              <a:t>ure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222" y="938316"/>
            <a:ext cx="2341067" cy="2103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108" y="1274382"/>
            <a:ext cx="1767993" cy="1908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060" y="3429000"/>
            <a:ext cx="124978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089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154206" y="840676"/>
            <a:ext cx="827471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5500" b="1" dirty="0" err="1">
                <a:solidFill>
                  <a:schemeClr val="bg1"/>
                </a:solidFill>
              </a:rPr>
              <a:t>er</a:t>
            </a:r>
            <a:endParaRPr lang="en-GB" sz="55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0858" y="2134684"/>
            <a:ext cx="1819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rubb</a:t>
            </a:r>
            <a:r>
              <a:rPr lang="en-GB" sz="4400" dirty="0">
                <a:solidFill>
                  <a:srgbClr val="7868AC"/>
                </a:solidFill>
              </a:rPr>
              <a:t>er</a:t>
            </a:r>
            <a:endParaRPr lang="en-GB" sz="4400" dirty="0"/>
          </a:p>
        </p:txBody>
      </p:sp>
      <p:sp>
        <p:nvSpPr>
          <p:cNvPr id="9" name="Rectangle 8"/>
          <p:cNvSpPr/>
          <p:nvPr/>
        </p:nvSpPr>
        <p:spPr>
          <a:xfrm>
            <a:off x="1095976" y="3378376"/>
            <a:ext cx="2411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m</a:t>
            </a:r>
            <a:r>
              <a:rPr lang="en-GB" sz="4400" dirty="0">
                <a:solidFill>
                  <a:srgbClr val="7968AC"/>
                </a:solidFill>
              </a:rPr>
              <a:t>er</a:t>
            </a:r>
            <a:r>
              <a:rPr lang="en-GB" sz="4400" dirty="0"/>
              <a:t>maid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1677" y="4825449"/>
            <a:ext cx="1789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wait</a:t>
            </a:r>
            <a:r>
              <a:rPr lang="en-GB" sz="4400" dirty="0">
                <a:solidFill>
                  <a:srgbClr val="7868AC"/>
                </a:solidFill>
              </a:rPr>
              <a:t>er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19" y="890992"/>
            <a:ext cx="2078916" cy="2487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75" y="1086081"/>
            <a:ext cx="2792210" cy="2292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218" y="3233659"/>
            <a:ext cx="97544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5559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490426" y="3091811"/>
            <a:ext cx="1091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an</a:t>
            </a:r>
          </a:p>
        </p:txBody>
      </p:sp>
      <p:sp>
        <p:nvSpPr>
          <p:cNvPr id="6" name="Rectangle 5"/>
          <p:cNvSpPr/>
          <p:nvPr/>
        </p:nvSpPr>
        <p:spPr>
          <a:xfrm>
            <a:off x="5965907" y="3429000"/>
            <a:ext cx="9156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et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7550" y="4774767"/>
            <a:ext cx="15728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v</a:t>
            </a:r>
            <a:r>
              <a:rPr lang="en-GB" sz="4400" dirty="0"/>
              <a:t>iolin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3233" y="765175"/>
            <a:ext cx="6190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59" y="1695706"/>
            <a:ext cx="2322777" cy="1396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790" y="1057163"/>
            <a:ext cx="1329043" cy="4487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189" y="3092301"/>
            <a:ext cx="1713124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33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53298" y="2768944"/>
            <a:ext cx="11833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eb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6359" y="3353391"/>
            <a:ext cx="1095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ig</a:t>
            </a:r>
          </a:p>
        </p:txBody>
      </p:sp>
      <p:sp>
        <p:nvSpPr>
          <p:cNvPr id="7" name="Rectangle 6"/>
          <p:cNvSpPr/>
          <p:nvPr/>
        </p:nvSpPr>
        <p:spPr>
          <a:xfrm>
            <a:off x="4208867" y="4593513"/>
            <a:ext cx="17187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w</a:t>
            </a:r>
            <a:r>
              <a:rPr lang="en-GB" sz="4400" dirty="0"/>
              <a:t>atch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8199" y="765175"/>
            <a:ext cx="8691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02" y="555895"/>
            <a:ext cx="2426418" cy="2426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700" y="3914697"/>
            <a:ext cx="1248500" cy="2127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661" y="1319169"/>
            <a:ext cx="1946570" cy="21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3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244722" y="2659559"/>
            <a:ext cx="1042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bo</a:t>
            </a:r>
            <a:r>
              <a:rPr lang="en-GB" sz="4400" dirty="0">
                <a:solidFill>
                  <a:srgbClr val="7868AC"/>
                </a:solidFill>
              </a:rPr>
              <a:t>x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2009080" y="4978160"/>
            <a:ext cx="15135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x</a:t>
            </a:r>
            <a:r>
              <a:rPr lang="en-GB" sz="4400" dirty="0"/>
              <a:t>-ray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4233233" y="765175"/>
            <a:ext cx="6190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8855" y="3599127"/>
            <a:ext cx="9204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fo</a:t>
            </a:r>
            <a:r>
              <a:rPr lang="en-GB" sz="4400" dirty="0">
                <a:solidFill>
                  <a:srgbClr val="7868AC"/>
                </a:solidFill>
              </a:rPr>
              <a:t>x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98" y="1050714"/>
            <a:ext cx="1999661" cy="1993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03" y="1861616"/>
            <a:ext cx="2511770" cy="1737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990" y="2926241"/>
            <a:ext cx="1993565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5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903500" y="4615577"/>
            <a:ext cx="16049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o-</a:t>
            </a:r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o</a:t>
            </a:r>
          </a:p>
        </p:txBody>
      </p:sp>
      <p:sp>
        <p:nvSpPr>
          <p:cNvPr id="4" name="Rectangle 3"/>
          <p:cNvSpPr/>
          <p:nvPr/>
        </p:nvSpPr>
        <p:spPr>
          <a:xfrm>
            <a:off x="4214799" y="765175"/>
            <a:ext cx="6559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5284" y="3044279"/>
            <a:ext cx="18197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ellow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74128" y="3130766"/>
            <a:ext cx="1088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y</a:t>
            </a:r>
            <a:r>
              <a:rPr lang="en-GB" sz="4400" dirty="0"/>
              <a:t>ak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300" y="644720"/>
            <a:ext cx="2097206" cy="24569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740" y="3708433"/>
            <a:ext cx="1737511" cy="2353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68" y="783603"/>
            <a:ext cx="2755631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2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196816" y="4260349"/>
            <a:ext cx="1018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oo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7278" y="765175"/>
            <a:ext cx="5709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25779" y="2571009"/>
            <a:ext cx="907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12160" y="3490908"/>
            <a:ext cx="15295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z</a:t>
            </a:r>
            <a:r>
              <a:rPr lang="en-GB" sz="4400" dirty="0"/>
              <a:t>ebra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96" y="801536"/>
            <a:ext cx="1621677" cy="295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957" y="3834232"/>
            <a:ext cx="2292295" cy="16216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951" y="3064791"/>
            <a:ext cx="1048603" cy="29263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899" y="1057818"/>
            <a:ext cx="263370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64116" y="765175"/>
            <a:ext cx="9573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zz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5104" y="3266799"/>
            <a:ext cx="1351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fi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r>
              <a:rPr lang="en-GB" sz="4400" dirty="0"/>
              <a:t>y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0332" y="4718591"/>
            <a:ext cx="1316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bu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endParaRPr lang="en-GB" sz="4400" dirty="0"/>
          </a:p>
        </p:txBody>
      </p:sp>
      <p:sp>
        <p:nvSpPr>
          <p:cNvPr id="12" name="Rectangle 11"/>
          <p:cNvSpPr/>
          <p:nvPr/>
        </p:nvSpPr>
        <p:spPr>
          <a:xfrm>
            <a:off x="6182686" y="2950164"/>
            <a:ext cx="17315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/>
              <a:t>da</a:t>
            </a:r>
            <a:r>
              <a:rPr lang="en-GB" sz="4400" dirty="0">
                <a:solidFill>
                  <a:srgbClr val="7868AC"/>
                </a:solidFill>
              </a:rPr>
              <a:t>zz</a:t>
            </a:r>
            <a:r>
              <a:rPr lang="en-GB" sz="4400" dirty="0"/>
              <a:t>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19" y="765175"/>
            <a:ext cx="1164437" cy="2554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216" y="708760"/>
            <a:ext cx="2206943" cy="2237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718" y="4203680"/>
            <a:ext cx="1938696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3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959604" y="765175"/>
            <a:ext cx="1224792" cy="1224792"/>
          </a:xfrm>
          <a:prstGeom prst="ellipse">
            <a:avLst/>
          </a:prstGeom>
          <a:solidFill>
            <a:srgbClr val="79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75149" y="765175"/>
            <a:ext cx="11352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b="1" dirty="0" err="1">
                <a:solidFill>
                  <a:schemeClr val="bg1"/>
                </a:solidFill>
              </a:rPr>
              <a:t>qu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2954" y="2805901"/>
            <a:ext cx="1640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een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9042" y="3653188"/>
            <a:ext cx="1229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iz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9254" y="4884455"/>
            <a:ext cx="1510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7868AC"/>
                </a:solidFill>
              </a:rPr>
              <a:t>qu</a:t>
            </a:r>
            <a:r>
              <a:rPr lang="en-GB" sz="4400" dirty="0"/>
              <a:t>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344" y="1112067"/>
            <a:ext cx="1371719" cy="175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20" y="1262226"/>
            <a:ext cx="1987468" cy="24569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453" y="3930823"/>
            <a:ext cx="1956986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2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147</TotalTime>
  <Words>108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Twinkl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Tony Anderson</dc:creator>
  <cp:lastModifiedBy>scott.j6</cp:lastModifiedBy>
  <cp:revision>13</cp:revision>
  <dcterms:created xsi:type="dcterms:W3CDTF">2019-02-19T09:56:03Z</dcterms:created>
  <dcterms:modified xsi:type="dcterms:W3CDTF">2019-04-26T09:20:42Z</dcterms:modified>
</cp:coreProperties>
</file>