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Beth Ellen" panose="020B0604020202020204" charset="0"/>
      <p:regular r:id="rId22"/>
    </p:embeddedFont>
    <p:embeddedFont>
      <p:font typeface="Finger Paint" panose="020B0604020202020204" charset="0"/>
      <p:regular r:id="rId23"/>
    </p:embeddedFont>
    <p:embeddedFont>
      <p:font typeface="Open Sans" panose="020B0606030504020204" pitchFamily="34" charset="0"/>
      <p:regular r:id="rId24"/>
    </p:embeddedFont>
    <p:embeddedFont>
      <p:font typeface="Open Sans Bold" panose="020B0604020202020204" charset="0"/>
      <p:regular r:id="rId25"/>
    </p:embeddedFont>
    <p:embeddedFont>
      <p:font typeface="Playpen Sans" panose="020B0604020202020204" charset="0"/>
      <p:regular r:id="rId26"/>
    </p:embeddedFont>
    <p:embeddedFont>
      <p:font typeface="Playpen Sans Bold" panose="020B0604020202020204" charset="0"/>
      <p:regular r:id="rId27"/>
    </p:embeddedFont>
    <p:embeddedFont>
      <p:font typeface="Playwrite US Tra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B34A5-CF1F-437C-AC9C-215A10500412}" v="2" dt="2026-06-23T14:15:42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chfield Nursery - Admin" userId="ca9b0288-06a1-426e-8bf4-a0cae9ca4eda" providerId="ADAL" clId="{733A48E1-FCBA-47EB-93D8-19B2C1847806}"/>
    <pc:docChg chg="custSel addSld delSld modSld">
      <pc:chgData name="Birchfield Nursery - Admin" userId="ca9b0288-06a1-426e-8bf4-a0cae9ca4eda" providerId="ADAL" clId="{733A48E1-FCBA-47EB-93D8-19B2C1847806}" dt="2026-06-23T14:15:55.833" v="11" actId="2696"/>
      <pc:docMkLst>
        <pc:docMk/>
      </pc:docMkLst>
      <pc:sldChg chg="modSp mod">
        <pc:chgData name="Birchfield Nursery - Admin" userId="ca9b0288-06a1-426e-8bf4-a0cae9ca4eda" providerId="ADAL" clId="{733A48E1-FCBA-47EB-93D8-19B2C1847806}" dt="2026-06-23T14:15:08.485" v="4" actId="33524"/>
        <pc:sldMkLst>
          <pc:docMk/>
          <pc:sldMk cId="1698497476" sldId="272"/>
        </pc:sldMkLst>
        <pc:spChg chg="mod">
          <ac:chgData name="Birchfield Nursery - Admin" userId="ca9b0288-06a1-426e-8bf4-a0cae9ca4eda" providerId="ADAL" clId="{733A48E1-FCBA-47EB-93D8-19B2C1847806}" dt="2026-06-23T14:15:08.485" v="4" actId="33524"/>
          <ac:spMkLst>
            <pc:docMk/>
            <pc:sldMk cId="1698497476" sldId="272"/>
            <ac:spMk id="12" creationId="{FA2C09EB-7FFC-B66C-2DED-C746752DA8F4}"/>
          </ac:spMkLst>
        </pc:spChg>
        <pc:spChg chg="mod">
          <ac:chgData name="Birchfield Nursery - Admin" userId="ca9b0288-06a1-426e-8bf4-a0cae9ca4eda" providerId="ADAL" clId="{733A48E1-FCBA-47EB-93D8-19B2C1847806}" dt="2026-06-23T14:12:39.738" v="3" actId="20577"/>
          <ac:spMkLst>
            <pc:docMk/>
            <pc:sldMk cId="1698497476" sldId="272"/>
            <ac:spMk id="14" creationId="{951BBB69-AD73-9C7D-7BAC-BA56CED8678A}"/>
          </ac:spMkLst>
        </pc:spChg>
      </pc:sldChg>
      <pc:sldChg chg="addSp delSp modSp new del mod">
        <pc:chgData name="Birchfield Nursery - Admin" userId="ca9b0288-06a1-426e-8bf4-a0cae9ca4eda" providerId="ADAL" clId="{733A48E1-FCBA-47EB-93D8-19B2C1847806}" dt="2026-06-23T14:15:55.833" v="11" actId="2696"/>
        <pc:sldMkLst>
          <pc:docMk/>
          <pc:sldMk cId="1323812872" sldId="273"/>
        </pc:sldMkLst>
        <pc:graphicFrameChg chg="add modGraphic">
          <ac:chgData name="Birchfield Nursery - Admin" userId="ca9b0288-06a1-426e-8bf4-a0cae9ca4eda" providerId="ADAL" clId="{733A48E1-FCBA-47EB-93D8-19B2C1847806}" dt="2026-06-23T14:15:53.095" v="10" actId="27309"/>
          <ac:graphicFrameMkLst>
            <pc:docMk/>
            <pc:sldMk cId="1323812872" sldId="273"/>
            <ac:graphicFrameMk id="5" creationId="{01B9EF6E-DCC8-7A4F-C334-BC56612A99F1}"/>
          </ac:graphicFrameMkLst>
        </pc:graphicFrameChg>
        <pc:picChg chg="add del">
          <ac:chgData name="Birchfield Nursery - Admin" userId="ca9b0288-06a1-426e-8bf4-a0cae9ca4eda" providerId="ADAL" clId="{733A48E1-FCBA-47EB-93D8-19B2C1847806}" dt="2026-06-23T14:15:48.966" v="9" actId="21"/>
          <ac:picMkLst>
            <pc:docMk/>
            <pc:sldMk cId="1323812872" sldId="273"/>
            <ac:picMk id="3" creationId="{405FC598-80DB-EE46-B893-A2F1AB867C7D}"/>
          </ac:picMkLst>
        </pc:picChg>
      </pc:sldChg>
      <pc:sldChg chg="add del setBg">
        <pc:chgData name="Birchfield Nursery - Admin" userId="ca9b0288-06a1-426e-8bf4-a0cae9ca4eda" providerId="ADAL" clId="{733A48E1-FCBA-47EB-93D8-19B2C1847806}" dt="2026-06-23T14:15:42.193" v="7"/>
        <pc:sldMkLst>
          <pc:docMk/>
          <pc:sldMk cId="3738718548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7.svg"/><Relationship Id="rId7" Type="http://schemas.openxmlformats.org/officeDocument/2006/relationships/image" Target="../media/image37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.svg"/><Relationship Id="rId5" Type="http://schemas.openxmlformats.org/officeDocument/2006/relationships/image" Target="../media/image35.jpeg"/><Relationship Id="rId10" Type="http://schemas.openxmlformats.org/officeDocument/2006/relationships/image" Target="../media/image4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4.sv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9.sv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9.sv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4.sv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90726" y="6646425"/>
            <a:ext cx="6306547" cy="1800233"/>
          </a:xfrm>
          <a:custGeom>
            <a:avLst/>
            <a:gdLst/>
            <a:ahLst/>
            <a:cxnLst/>
            <a:rect l="l" t="t" r="r" b="b"/>
            <a:pathLst>
              <a:path w="6306547" h="1800233">
                <a:moveTo>
                  <a:pt x="0" y="0"/>
                </a:moveTo>
                <a:lnTo>
                  <a:pt x="6306548" y="0"/>
                </a:lnTo>
                <a:lnTo>
                  <a:pt x="6306548" y="1800233"/>
                </a:lnTo>
                <a:lnTo>
                  <a:pt x="0" y="18002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4957236" y="2710269"/>
            <a:ext cx="1653180" cy="1811253"/>
          </a:xfrm>
          <a:custGeom>
            <a:avLst/>
            <a:gdLst/>
            <a:ahLst/>
            <a:cxnLst/>
            <a:rect l="l" t="t" r="r" b="b"/>
            <a:pathLst>
              <a:path w="1653180" h="1811253">
                <a:moveTo>
                  <a:pt x="0" y="0"/>
                </a:moveTo>
                <a:lnTo>
                  <a:pt x="1653180" y="0"/>
                </a:lnTo>
                <a:lnTo>
                  <a:pt x="1653180" y="1811252"/>
                </a:lnTo>
                <a:lnTo>
                  <a:pt x="0" y="18112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flipH="1">
            <a:off x="1674585" y="2710269"/>
            <a:ext cx="1653180" cy="1811253"/>
          </a:xfrm>
          <a:custGeom>
            <a:avLst/>
            <a:gdLst/>
            <a:ahLst/>
            <a:cxnLst/>
            <a:rect l="l" t="t" r="r" b="b"/>
            <a:pathLst>
              <a:path w="1653180" h="1811253">
                <a:moveTo>
                  <a:pt x="1653180" y="0"/>
                </a:moveTo>
                <a:lnTo>
                  <a:pt x="0" y="0"/>
                </a:lnTo>
                <a:lnTo>
                  <a:pt x="0" y="1811252"/>
                </a:lnTo>
                <a:lnTo>
                  <a:pt x="1653180" y="1811252"/>
                </a:lnTo>
                <a:lnTo>
                  <a:pt x="165318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0" y="7167563"/>
            <a:ext cx="4117066" cy="1260159"/>
          </a:xfrm>
          <a:custGeom>
            <a:avLst/>
            <a:gdLst/>
            <a:ahLst/>
            <a:cxnLst/>
            <a:rect l="l" t="t" r="r" b="b"/>
            <a:pathLst>
              <a:path w="4117066" h="1260159">
                <a:moveTo>
                  <a:pt x="0" y="0"/>
                </a:moveTo>
                <a:lnTo>
                  <a:pt x="4117066" y="0"/>
                </a:lnTo>
                <a:lnTo>
                  <a:pt x="4117066" y="1260159"/>
                </a:lnTo>
                <a:lnTo>
                  <a:pt x="0" y="12601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flipH="1">
            <a:off x="14170934" y="7167563"/>
            <a:ext cx="4117066" cy="1260159"/>
          </a:xfrm>
          <a:custGeom>
            <a:avLst/>
            <a:gdLst/>
            <a:ahLst/>
            <a:cxnLst/>
            <a:rect l="l" t="t" r="r" b="b"/>
            <a:pathLst>
              <a:path w="4117066" h="1260159">
                <a:moveTo>
                  <a:pt x="4117066" y="0"/>
                </a:moveTo>
                <a:lnTo>
                  <a:pt x="0" y="0"/>
                </a:lnTo>
                <a:lnTo>
                  <a:pt x="0" y="1260159"/>
                </a:lnTo>
                <a:lnTo>
                  <a:pt x="4117066" y="1260159"/>
                </a:lnTo>
                <a:lnTo>
                  <a:pt x="41170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5990726" y="2286270"/>
            <a:ext cx="6306547" cy="412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7"/>
              </a:lnSpc>
            </a:pPr>
            <a:r>
              <a:rPr lang="en-US" sz="8717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Birchfield Nursery School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98452" y="7079580"/>
            <a:ext cx="3996919" cy="100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22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welcome to our world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9EDD0-A2A5-95CF-B3C6-2F00B986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E89468C-ED31-2343-B093-65841C7E321E}"/>
              </a:ext>
            </a:extLst>
          </p:cNvPr>
          <p:cNvGrpSpPr/>
          <p:nvPr/>
        </p:nvGrpSpPr>
        <p:grpSpPr>
          <a:xfrm>
            <a:off x="494794" y="658823"/>
            <a:ext cx="16916906" cy="8969354"/>
            <a:chOff x="0" y="0"/>
            <a:chExt cx="4455482" cy="23622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8183FC-EAF8-7EBD-FB1C-778ED4CE98B5}"/>
                </a:ext>
              </a:extLst>
            </p:cNvPr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4804EC3-063B-A9A0-8C9C-A9A2353903FD}"/>
                </a:ext>
              </a:extLst>
            </p:cNvPr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59C4FE4-C4C0-99A2-E185-AE7823133802}"/>
              </a:ext>
            </a:extLst>
          </p:cNvPr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37E4788-C6C9-D47E-720E-37F089BD39E1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6B368DA-1BBF-3AB9-BE14-C38352ACBE74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EA9CF8D-5332-71A7-3580-C6121CCEBEF5}"/>
              </a:ext>
            </a:extLst>
          </p:cNvPr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2B86585-EC83-EA7A-A6E1-C3C67749E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42179"/>
              </p:ext>
            </p:extLst>
          </p:nvPr>
        </p:nvGraphicFramePr>
        <p:xfrm>
          <a:off x="4038600" y="2167374"/>
          <a:ext cx="8120219" cy="6217607"/>
        </p:xfrm>
        <a:graphic>
          <a:graphicData uri="http://schemas.openxmlformats.org/drawingml/2006/table">
            <a:tbl>
              <a:tblPr/>
              <a:tblGrid>
                <a:gridCol w="580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DESCRIPTION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COST PER WEEK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88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 entitlement hours - 15 hours per week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 entitlement hours - 30 hours per week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hours - lunch provision 12.00-12.45pm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£45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Snack - access to fresh fruit daily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5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voluntary services - Dance 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voluntary services - Forest School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Consumables - suncream/baking/trips/visitors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£5.00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53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Total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£59.00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10">
            <a:extLst>
              <a:ext uri="{FF2B5EF4-FFF2-40B4-BE49-F238E27FC236}">
                <a16:creationId xmlns:a16="http://schemas.microsoft.com/office/drawing/2014/main" id="{09613E82-1881-0555-CA69-386B1AA6549B}"/>
              </a:ext>
            </a:extLst>
          </p:cNvPr>
          <p:cNvSpPr txBox="1"/>
          <p:nvPr/>
        </p:nvSpPr>
        <p:spPr>
          <a:xfrm>
            <a:off x="6987467" y="804198"/>
            <a:ext cx="4516476" cy="93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nger Paint"/>
                <a:ea typeface="Finger Paint"/>
                <a:cs typeface="Finger Paint"/>
                <a:sym typeface="Finger Paint"/>
              </a:rPr>
              <a:t>Our Fees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A2C09EB-7FFC-B66C-2DED-C746752DA8F4}"/>
              </a:ext>
            </a:extLst>
          </p:cNvPr>
          <p:cNvSpPr txBox="1"/>
          <p:nvPr/>
        </p:nvSpPr>
        <p:spPr>
          <a:xfrm>
            <a:off x="-968395" y="1645650"/>
            <a:ext cx="8115300" cy="33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2-Year-Old Chargeable Extras 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51BBB69-AD73-9C7D-7BAC-BA56CED8678A}"/>
              </a:ext>
            </a:extLst>
          </p:cNvPr>
          <p:cNvSpPr txBox="1"/>
          <p:nvPr/>
        </p:nvSpPr>
        <p:spPr>
          <a:xfrm>
            <a:off x="1028700" y="8632630"/>
            <a:ext cx="1633199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Fees are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non:statutory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 but allow us to provide the quality of provision and extensive opportunities for your child.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WE URGE ALL PARENTS TO REGISTER FOR A TAX-FREE CHILDCARE ACCOUNT AS THIS </a:t>
            </a:r>
          </a:p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ENTITLES FAMILIES TO A 20% REDUCTION ON CHARGEABLE EXTRAS.</a:t>
            </a:r>
          </a:p>
        </p:txBody>
      </p:sp>
    </p:spTree>
    <p:extLst>
      <p:ext uri="{BB962C8B-B14F-4D97-AF65-F5344CB8AC3E}">
        <p14:creationId xmlns:p14="http://schemas.microsoft.com/office/powerpoint/2010/main" val="169849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7790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5623928" y="1226564"/>
            <a:ext cx="8716315" cy="93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Wrap Around Care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19885"/>
            <a:ext cx="15831592" cy="616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We offer the following Wrap Around Care:</a:t>
            </a: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Breakfast Club (Monday-Friday 8.00am-9.00am)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 maximum of 16 spaces available.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Cost is £6.50 per session and will include a selection of appropriate breakfast food items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and drink choices.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After-school Club (Monday-Friday 3.45pm-4.30pm)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 maximum of 8 spaces available.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Please let us know if you would like your child to access Wrap Around Care.</a:t>
            </a:r>
          </a:p>
          <a:p>
            <a:pPr algn="ctr">
              <a:lnSpc>
                <a:spcPts val="3146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146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35817" y="1484953"/>
            <a:ext cx="921636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Uniform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6301" y="2790094"/>
            <a:ext cx="14995397" cy="577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Core Uniform (Available from Boydell’s suppliers)</a:t>
            </a:r>
          </a:p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https://www.boydellsport.com/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Grey School logo Jumper/Cardigan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White polo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Black joggers/leggings/shorts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Black </a:t>
            </a:r>
            <a:r>
              <a:rPr lang="en-US" sz="2699" dirty="0" err="1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velcro</a:t>
            </a: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 fastening trainer style/comfortable flat shoes</a:t>
            </a:r>
          </a:p>
          <a:p>
            <a:pPr algn="ctr">
              <a:lnSpc>
                <a:spcPts val="3779"/>
              </a:lnSpc>
            </a:pPr>
            <a:endParaRPr lang="en-US" sz="26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Optional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School Coat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School Cap</a:t>
            </a:r>
          </a:p>
          <a:p>
            <a:pPr algn="ctr">
              <a:lnSpc>
                <a:spcPts val="3779"/>
              </a:lnSpc>
            </a:pPr>
            <a:endParaRPr lang="en-US" sz="26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PLEASE LABEL ALL UNIFORM CLEARLY AND IN AN ACCESSIBLE PLACE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594462"/>
            <a:ext cx="3120393" cy="2882630"/>
            <a:chOff x="0" y="0"/>
            <a:chExt cx="4191125" cy="3871776"/>
          </a:xfrm>
        </p:grpSpPr>
        <p:sp>
          <p:nvSpPr>
            <p:cNvPr id="6" name="Freeform 6"/>
            <p:cNvSpPr/>
            <p:nvPr/>
          </p:nvSpPr>
          <p:spPr>
            <a:xfrm>
              <a:off x="957" y="412"/>
              <a:ext cx="4193381" cy="3872241"/>
            </a:xfrm>
            <a:custGeom>
              <a:avLst/>
              <a:gdLst/>
              <a:ahLst/>
              <a:cxnLst/>
              <a:rect l="l" t="t" r="r" b="b"/>
              <a:pathLst>
                <a:path w="4193381" h="3872241">
                  <a:moveTo>
                    <a:pt x="2964358" y="3820283"/>
                  </a:moveTo>
                  <a:cubicBezTo>
                    <a:pt x="2940106" y="3826537"/>
                    <a:pt x="2921366" y="3834877"/>
                    <a:pt x="2902626" y="3836962"/>
                  </a:cubicBezTo>
                  <a:cubicBezTo>
                    <a:pt x="2796801" y="3845302"/>
                    <a:pt x="2692078" y="3853642"/>
                    <a:pt x="2586253" y="3860939"/>
                  </a:cubicBezTo>
                  <a:cubicBezTo>
                    <a:pt x="2532238" y="3864067"/>
                    <a:pt x="2478222" y="3867194"/>
                    <a:pt x="2424208" y="3868237"/>
                  </a:cubicBezTo>
                  <a:cubicBezTo>
                    <a:pt x="2365783" y="3870322"/>
                    <a:pt x="2307359" y="3873904"/>
                    <a:pt x="2250037" y="3871364"/>
                  </a:cubicBezTo>
                  <a:cubicBezTo>
                    <a:pt x="2194919" y="3870322"/>
                    <a:pt x="2139802" y="3867194"/>
                    <a:pt x="2086889" y="3857812"/>
                  </a:cubicBezTo>
                  <a:cubicBezTo>
                    <a:pt x="2018544" y="3846345"/>
                    <a:pt x="1949096" y="3846345"/>
                    <a:pt x="1881853" y="3835920"/>
                  </a:cubicBezTo>
                  <a:cubicBezTo>
                    <a:pt x="1706579" y="3808815"/>
                    <a:pt x="1527999" y="3816113"/>
                    <a:pt x="1351624" y="3804645"/>
                  </a:cubicBezTo>
                  <a:cubicBezTo>
                    <a:pt x="1252412" y="3798390"/>
                    <a:pt x="1153201" y="3783796"/>
                    <a:pt x="1053990" y="3771286"/>
                  </a:cubicBezTo>
                  <a:cubicBezTo>
                    <a:pt x="941550" y="3757734"/>
                    <a:pt x="829111" y="3742096"/>
                    <a:pt x="715569" y="3727502"/>
                  </a:cubicBezTo>
                  <a:cubicBezTo>
                    <a:pt x="632893" y="3717077"/>
                    <a:pt x="549114" y="3706652"/>
                    <a:pt x="466438" y="3696227"/>
                  </a:cubicBezTo>
                  <a:cubicBezTo>
                    <a:pt x="464234" y="3696227"/>
                    <a:pt x="462029" y="3695185"/>
                    <a:pt x="459824" y="3695185"/>
                  </a:cubicBezTo>
                  <a:cubicBezTo>
                    <a:pt x="390376" y="3667038"/>
                    <a:pt x="316519" y="3645146"/>
                    <a:pt x="252583" y="3608659"/>
                  </a:cubicBezTo>
                  <a:cubicBezTo>
                    <a:pt x="144553" y="3546110"/>
                    <a:pt x="98254" y="3446032"/>
                    <a:pt x="93845" y="3328231"/>
                  </a:cubicBezTo>
                  <a:cubicBezTo>
                    <a:pt x="92743" y="3287575"/>
                    <a:pt x="87231" y="3247960"/>
                    <a:pt x="87231" y="3207304"/>
                  </a:cubicBezTo>
                  <a:cubicBezTo>
                    <a:pt x="88333" y="3151009"/>
                    <a:pt x="92743" y="3095758"/>
                    <a:pt x="96050" y="3040506"/>
                  </a:cubicBezTo>
                  <a:cubicBezTo>
                    <a:pt x="104868" y="2875794"/>
                    <a:pt x="109278" y="2711082"/>
                    <a:pt x="96050" y="2546370"/>
                  </a:cubicBezTo>
                  <a:cubicBezTo>
                    <a:pt x="83924" y="2398338"/>
                    <a:pt x="72900" y="2251348"/>
                    <a:pt x="60774" y="2103316"/>
                  </a:cubicBezTo>
                  <a:cubicBezTo>
                    <a:pt x="53058" y="2008450"/>
                    <a:pt x="43137" y="1914626"/>
                    <a:pt x="36523" y="1819760"/>
                  </a:cubicBezTo>
                  <a:cubicBezTo>
                    <a:pt x="32113" y="1757212"/>
                    <a:pt x="33216" y="1693620"/>
                    <a:pt x="28806" y="1631072"/>
                  </a:cubicBezTo>
                  <a:cubicBezTo>
                    <a:pt x="26602" y="1595627"/>
                    <a:pt x="14476" y="1561225"/>
                    <a:pt x="13374" y="1525781"/>
                  </a:cubicBezTo>
                  <a:cubicBezTo>
                    <a:pt x="8964" y="1440297"/>
                    <a:pt x="7862" y="1353771"/>
                    <a:pt x="5657" y="1267245"/>
                  </a:cubicBezTo>
                  <a:cubicBezTo>
                    <a:pt x="4555" y="1233886"/>
                    <a:pt x="-957" y="1200527"/>
                    <a:pt x="145" y="1167167"/>
                  </a:cubicBezTo>
                  <a:cubicBezTo>
                    <a:pt x="1248" y="1115043"/>
                    <a:pt x="7862" y="1062919"/>
                    <a:pt x="8964" y="1010795"/>
                  </a:cubicBezTo>
                  <a:cubicBezTo>
                    <a:pt x="10066" y="950331"/>
                    <a:pt x="3452" y="889867"/>
                    <a:pt x="5657" y="830446"/>
                  </a:cubicBezTo>
                  <a:cubicBezTo>
                    <a:pt x="5657" y="773109"/>
                    <a:pt x="13374" y="716815"/>
                    <a:pt x="21090" y="659479"/>
                  </a:cubicBezTo>
                  <a:cubicBezTo>
                    <a:pt x="23295" y="639672"/>
                    <a:pt x="38728" y="621949"/>
                    <a:pt x="43137" y="602142"/>
                  </a:cubicBezTo>
                  <a:cubicBezTo>
                    <a:pt x="61877" y="504149"/>
                    <a:pt x="81719" y="406156"/>
                    <a:pt x="130222" y="315460"/>
                  </a:cubicBezTo>
                  <a:cubicBezTo>
                    <a:pt x="141246" y="295653"/>
                    <a:pt x="158883" y="277931"/>
                    <a:pt x="175419" y="262293"/>
                  </a:cubicBezTo>
                  <a:cubicBezTo>
                    <a:pt x="180930" y="257081"/>
                    <a:pt x="194159" y="260208"/>
                    <a:pt x="197466" y="260208"/>
                  </a:cubicBezTo>
                  <a:cubicBezTo>
                    <a:pt x="205182" y="246656"/>
                    <a:pt x="209591" y="233104"/>
                    <a:pt x="218410" y="226849"/>
                  </a:cubicBezTo>
                  <a:cubicBezTo>
                    <a:pt x="265811" y="192447"/>
                    <a:pt x="315417" y="167428"/>
                    <a:pt x="377148" y="161173"/>
                  </a:cubicBezTo>
                  <a:cubicBezTo>
                    <a:pt x="423447" y="155960"/>
                    <a:pt x="468643" y="137196"/>
                    <a:pt x="514942" y="126771"/>
                  </a:cubicBezTo>
                  <a:cubicBezTo>
                    <a:pt x="571161" y="114261"/>
                    <a:pt x="627381" y="99666"/>
                    <a:pt x="685805" y="92369"/>
                  </a:cubicBezTo>
                  <a:cubicBezTo>
                    <a:pt x="738718" y="86114"/>
                    <a:pt x="789426" y="72562"/>
                    <a:pt x="843441" y="68392"/>
                  </a:cubicBezTo>
                  <a:cubicBezTo>
                    <a:pt x="898559" y="64222"/>
                    <a:pt x="953676" y="51712"/>
                    <a:pt x="1009896" y="47542"/>
                  </a:cubicBezTo>
                  <a:cubicBezTo>
                    <a:pt x="1162020" y="37117"/>
                    <a:pt x="1315246" y="29820"/>
                    <a:pt x="1467370" y="21480"/>
                  </a:cubicBezTo>
                  <a:cubicBezTo>
                    <a:pt x="1504850" y="19395"/>
                    <a:pt x="1542330" y="21480"/>
                    <a:pt x="1579809" y="22523"/>
                  </a:cubicBezTo>
                  <a:cubicBezTo>
                    <a:pt x="1598549" y="23565"/>
                    <a:pt x="1617289" y="27735"/>
                    <a:pt x="1637132" y="29820"/>
                  </a:cubicBezTo>
                  <a:cubicBezTo>
                    <a:pt x="1645950" y="30862"/>
                    <a:pt x="1654769" y="27735"/>
                    <a:pt x="1663588" y="27735"/>
                  </a:cubicBezTo>
                  <a:cubicBezTo>
                    <a:pt x="1690044" y="27735"/>
                    <a:pt x="1717603" y="27735"/>
                    <a:pt x="1744059" y="26693"/>
                  </a:cubicBezTo>
                  <a:cubicBezTo>
                    <a:pt x="1794767" y="24608"/>
                    <a:pt x="1846578" y="19395"/>
                    <a:pt x="1897285" y="19395"/>
                  </a:cubicBezTo>
                  <a:cubicBezTo>
                    <a:pt x="1946891" y="19395"/>
                    <a:pt x="1996497" y="22523"/>
                    <a:pt x="2046102" y="24608"/>
                  </a:cubicBezTo>
                  <a:lnTo>
                    <a:pt x="2085787" y="24608"/>
                  </a:lnTo>
                  <a:cubicBezTo>
                    <a:pt x="2146416" y="22523"/>
                    <a:pt x="2205943" y="22523"/>
                    <a:pt x="2266572" y="19395"/>
                  </a:cubicBezTo>
                  <a:cubicBezTo>
                    <a:pt x="2324996" y="16268"/>
                    <a:pt x="2382318" y="8970"/>
                    <a:pt x="2440743" y="5843"/>
                  </a:cubicBezTo>
                  <a:cubicBezTo>
                    <a:pt x="2468301" y="3758"/>
                    <a:pt x="2496963" y="3758"/>
                    <a:pt x="2524521" y="8970"/>
                  </a:cubicBezTo>
                  <a:cubicBezTo>
                    <a:pt x="2566410" y="16268"/>
                    <a:pt x="2606095" y="20438"/>
                    <a:pt x="2647984" y="8970"/>
                  </a:cubicBezTo>
                  <a:cubicBezTo>
                    <a:pt x="2663417" y="4800"/>
                    <a:pt x="2683259" y="12098"/>
                    <a:pt x="2700897" y="14183"/>
                  </a:cubicBezTo>
                  <a:cubicBezTo>
                    <a:pt x="2708613" y="15225"/>
                    <a:pt x="2717432" y="17310"/>
                    <a:pt x="2721841" y="14183"/>
                  </a:cubicBezTo>
                  <a:cubicBezTo>
                    <a:pt x="2751605" y="-8032"/>
                    <a:pt x="2779163" y="-1682"/>
                    <a:pt x="2807824" y="16268"/>
                  </a:cubicBezTo>
                  <a:cubicBezTo>
                    <a:pt x="2811132" y="18353"/>
                    <a:pt x="2819950" y="13140"/>
                    <a:pt x="2826564" y="13140"/>
                  </a:cubicBezTo>
                  <a:cubicBezTo>
                    <a:pt x="2853021" y="13140"/>
                    <a:pt x="2879477" y="13140"/>
                    <a:pt x="2907036" y="14183"/>
                  </a:cubicBezTo>
                  <a:cubicBezTo>
                    <a:pt x="2926878" y="15225"/>
                    <a:pt x="2945618" y="21480"/>
                    <a:pt x="2965460" y="23565"/>
                  </a:cubicBezTo>
                  <a:cubicBezTo>
                    <a:pt x="3008452" y="28777"/>
                    <a:pt x="3052546" y="37117"/>
                    <a:pt x="3096640" y="37117"/>
                  </a:cubicBezTo>
                  <a:cubicBezTo>
                    <a:pt x="3179316" y="38160"/>
                    <a:pt x="3261992" y="41287"/>
                    <a:pt x="3343565" y="57967"/>
                  </a:cubicBezTo>
                  <a:cubicBezTo>
                    <a:pt x="3419627" y="73604"/>
                    <a:pt x="3497894" y="73604"/>
                    <a:pt x="3575058" y="86114"/>
                  </a:cubicBezTo>
                  <a:cubicBezTo>
                    <a:pt x="3621357" y="93411"/>
                    <a:pt x="3668758" y="106964"/>
                    <a:pt x="3708443" y="128856"/>
                  </a:cubicBezTo>
                  <a:cubicBezTo>
                    <a:pt x="3751434" y="151790"/>
                    <a:pt x="3784504" y="189320"/>
                    <a:pt x="3823087" y="220594"/>
                  </a:cubicBezTo>
                  <a:cubicBezTo>
                    <a:pt x="3837417" y="232061"/>
                    <a:pt x="3858362" y="240401"/>
                    <a:pt x="3868283" y="254996"/>
                  </a:cubicBezTo>
                  <a:cubicBezTo>
                    <a:pt x="3896944" y="294610"/>
                    <a:pt x="3922298" y="336310"/>
                    <a:pt x="3947652" y="378009"/>
                  </a:cubicBezTo>
                  <a:cubicBezTo>
                    <a:pt x="3966392" y="408241"/>
                    <a:pt x="3985132" y="439515"/>
                    <a:pt x="3999462" y="470790"/>
                  </a:cubicBezTo>
                  <a:cubicBezTo>
                    <a:pt x="4014895" y="507276"/>
                    <a:pt x="4027021" y="544806"/>
                    <a:pt x="4039147" y="583378"/>
                  </a:cubicBezTo>
                  <a:cubicBezTo>
                    <a:pt x="4057887" y="643842"/>
                    <a:pt x="4079934" y="704305"/>
                    <a:pt x="4092059" y="766854"/>
                  </a:cubicBezTo>
                  <a:cubicBezTo>
                    <a:pt x="4109697" y="854423"/>
                    <a:pt x="4118516" y="944076"/>
                    <a:pt x="4131744" y="1032687"/>
                  </a:cubicBezTo>
                  <a:cubicBezTo>
                    <a:pt x="4136153" y="1061877"/>
                    <a:pt x="4141665" y="1091066"/>
                    <a:pt x="4143870" y="1120256"/>
                  </a:cubicBezTo>
                  <a:cubicBezTo>
                    <a:pt x="4150484" y="1203654"/>
                    <a:pt x="4154893" y="1286010"/>
                    <a:pt x="4160405" y="1369409"/>
                  </a:cubicBezTo>
                  <a:cubicBezTo>
                    <a:pt x="4168121" y="1472614"/>
                    <a:pt x="4179145" y="1574778"/>
                    <a:pt x="4184657" y="1677983"/>
                  </a:cubicBezTo>
                  <a:cubicBezTo>
                    <a:pt x="4190169" y="1777019"/>
                    <a:pt x="4195248" y="1877097"/>
                    <a:pt x="4192708" y="1977175"/>
                  </a:cubicBezTo>
                  <a:cubicBezTo>
                    <a:pt x="4189066" y="2143972"/>
                    <a:pt x="4180247" y="2309727"/>
                    <a:pt x="4171428" y="2476524"/>
                  </a:cubicBezTo>
                  <a:cubicBezTo>
                    <a:pt x="4165917" y="2579730"/>
                    <a:pt x="4158200" y="2681893"/>
                    <a:pt x="4147177" y="2784056"/>
                  </a:cubicBezTo>
                  <a:cubicBezTo>
                    <a:pt x="4136153" y="2886219"/>
                    <a:pt x="4119618" y="2987340"/>
                    <a:pt x="4107492" y="3089503"/>
                  </a:cubicBezTo>
                  <a:cubicBezTo>
                    <a:pt x="4098673" y="3160392"/>
                    <a:pt x="4096469" y="3231280"/>
                    <a:pt x="4086547" y="3301127"/>
                  </a:cubicBezTo>
                  <a:cubicBezTo>
                    <a:pt x="4077729" y="3364718"/>
                    <a:pt x="4044658" y="3421012"/>
                    <a:pt x="4000565" y="3467924"/>
                  </a:cubicBezTo>
                  <a:cubicBezTo>
                    <a:pt x="3964187" y="3507538"/>
                    <a:pt x="3935526" y="3552365"/>
                    <a:pt x="3898046" y="3590937"/>
                  </a:cubicBezTo>
                  <a:cubicBezTo>
                    <a:pt x="3864976" y="3625338"/>
                    <a:pt x="3828598" y="3659741"/>
                    <a:pt x="3771276" y="3660783"/>
                  </a:cubicBezTo>
                  <a:cubicBezTo>
                    <a:pt x="3758048" y="3660783"/>
                    <a:pt x="3745922" y="3673292"/>
                    <a:pt x="3732694" y="3679547"/>
                  </a:cubicBezTo>
                  <a:cubicBezTo>
                    <a:pt x="3676474" y="3702482"/>
                    <a:pt x="3618050" y="3722289"/>
                    <a:pt x="3562932" y="3747309"/>
                  </a:cubicBezTo>
                  <a:cubicBezTo>
                    <a:pt x="3461517" y="3793178"/>
                    <a:pt x="3352384" y="3800475"/>
                    <a:pt x="3243252" y="3804645"/>
                  </a:cubicBezTo>
                  <a:cubicBezTo>
                    <a:pt x="3201363" y="3806730"/>
                    <a:pt x="3158371" y="3803603"/>
                    <a:pt x="3116482" y="3806730"/>
                  </a:cubicBezTo>
                  <a:cubicBezTo>
                    <a:pt x="3095537" y="3807773"/>
                    <a:pt x="3075695" y="3817155"/>
                    <a:pt x="3055853" y="3821325"/>
                  </a:cubicBezTo>
                  <a:cubicBezTo>
                    <a:pt x="3047034" y="3823410"/>
                    <a:pt x="3038215" y="3822367"/>
                    <a:pt x="3028294" y="3823410"/>
                  </a:cubicBezTo>
                  <a:cubicBezTo>
                    <a:pt x="3015066" y="3824452"/>
                    <a:pt x="3001838" y="3827580"/>
                    <a:pt x="2988610" y="3826537"/>
                  </a:cubicBezTo>
                  <a:cubicBezTo>
                    <a:pt x="2975381" y="3824452"/>
                    <a:pt x="2966563" y="3820283"/>
                    <a:pt x="2964358" y="3820283"/>
                  </a:cubicBezTo>
                  <a:close/>
                </a:path>
              </a:pathLst>
            </a:custGeom>
            <a:blipFill>
              <a:blip r:embed="rId2"/>
              <a:stretch>
                <a:fillRect l="-22" t="-17859" r="-22" b="-178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5227981" y="7630205"/>
            <a:ext cx="3060019" cy="3060019"/>
          </a:xfrm>
          <a:custGeom>
            <a:avLst/>
            <a:gdLst/>
            <a:ahLst/>
            <a:cxnLst/>
            <a:rect l="l" t="t" r="r" b="b"/>
            <a:pathLst>
              <a:path w="3060019" h="3060019">
                <a:moveTo>
                  <a:pt x="0" y="0"/>
                </a:moveTo>
                <a:lnTo>
                  <a:pt x="3060019" y="0"/>
                </a:lnTo>
                <a:lnTo>
                  <a:pt x="3060019" y="3060020"/>
                </a:lnTo>
                <a:lnTo>
                  <a:pt x="0" y="30600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270057" y="1460032"/>
            <a:ext cx="655128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Forest School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147" y="7969250"/>
            <a:ext cx="4043820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Mrs</a:t>
            </a: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 Helen Young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Forest School/Literacy Lead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0054" y="6507373"/>
            <a:ext cx="2504340" cy="2313518"/>
            <a:chOff x="0" y="0"/>
            <a:chExt cx="4191125" cy="3871776"/>
          </a:xfrm>
        </p:grpSpPr>
        <p:sp>
          <p:nvSpPr>
            <p:cNvPr id="10" name="Freeform 10"/>
            <p:cNvSpPr/>
            <p:nvPr/>
          </p:nvSpPr>
          <p:spPr>
            <a:xfrm>
              <a:off x="957" y="412"/>
              <a:ext cx="4193381" cy="3872241"/>
            </a:xfrm>
            <a:custGeom>
              <a:avLst/>
              <a:gdLst/>
              <a:ahLst/>
              <a:cxnLst/>
              <a:rect l="l" t="t" r="r" b="b"/>
              <a:pathLst>
                <a:path w="4193381" h="3872241">
                  <a:moveTo>
                    <a:pt x="2964358" y="3820283"/>
                  </a:moveTo>
                  <a:cubicBezTo>
                    <a:pt x="2940106" y="3826537"/>
                    <a:pt x="2921366" y="3834877"/>
                    <a:pt x="2902626" y="3836962"/>
                  </a:cubicBezTo>
                  <a:cubicBezTo>
                    <a:pt x="2796801" y="3845302"/>
                    <a:pt x="2692078" y="3853642"/>
                    <a:pt x="2586253" y="3860939"/>
                  </a:cubicBezTo>
                  <a:cubicBezTo>
                    <a:pt x="2532238" y="3864067"/>
                    <a:pt x="2478222" y="3867194"/>
                    <a:pt x="2424208" y="3868237"/>
                  </a:cubicBezTo>
                  <a:cubicBezTo>
                    <a:pt x="2365783" y="3870322"/>
                    <a:pt x="2307359" y="3873904"/>
                    <a:pt x="2250037" y="3871364"/>
                  </a:cubicBezTo>
                  <a:cubicBezTo>
                    <a:pt x="2194919" y="3870322"/>
                    <a:pt x="2139802" y="3867194"/>
                    <a:pt x="2086889" y="3857812"/>
                  </a:cubicBezTo>
                  <a:cubicBezTo>
                    <a:pt x="2018544" y="3846345"/>
                    <a:pt x="1949096" y="3846345"/>
                    <a:pt x="1881853" y="3835920"/>
                  </a:cubicBezTo>
                  <a:cubicBezTo>
                    <a:pt x="1706579" y="3808815"/>
                    <a:pt x="1527999" y="3816113"/>
                    <a:pt x="1351624" y="3804645"/>
                  </a:cubicBezTo>
                  <a:cubicBezTo>
                    <a:pt x="1252412" y="3798390"/>
                    <a:pt x="1153201" y="3783796"/>
                    <a:pt x="1053990" y="3771286"/>
                  </a:cubicBezTo>
                  <a:cubicBezTo>
                    <a:pt x="941550" y="3757734"/>
                    <a:pt x="829111" y="3742096"/>
                    <a:pt x="715569" y="3727502"/>
                  </a:cubicBezTo>
                  <a:cubicBezTo>
                    <a:pt x="632893" y="3717077"/>
                    <a:pt x="549114" y="3706652"/>
                    <a:pt x="466438" y="3696227"/>
                  </a:cubicBezTo>
                  <a:cubicBezTo>
                    <a:pt x="464234" y="3696227"/>
                    <a:pt x="462029" y="3695185"/>
                    <a:pt x="459824" y="3695185"/>
                  </a:cubicBezTo>
                  <a:cubicBezTo>
                    <a:pt x="390376" y="3667038"/>
                    <a:pt x="316519" y="3645146"/>
                    <a:pt x="252583" y="3608659"/>
                  </a:cubicBezTo>
                  <a:cubicBezTo>
                    <a:pt x="144553" y="3546110"/>
                    <a:pt x="98254" y="3446032"/>
                    <a:pt x="93845" y="3328231"/>
                  </a:cubicBezTo>
                  <a:cubicBezTo>
                    <a:pt x="92743" y="3287575"/>
                    <a:pt x="87231" y="3247960"/>
                    <a:pt x="87231" y="3207304"/>
                  </a:cubicBezTo>
                  <a:cubicBezTo>
                    <a:pt x="88333" y="3151009"/>
                    <a:pt x="92743" y="3095758"/>
                    <a:pt x="96050" y="3040506"/>
                  </a:cubicBezTo>
                  <a:cubicBezTo>
                    <a:pt x="104868" y="2875794"/>
                    <a:pt x="109278" y="2711082"/>
                    <a:pt x="96050" y="2546370"/>
                  </a:cubicBezTo>
                  <a:cubicBezTo>
                    <a:pt x="83924" y="2398338"/>
                    <a:pt x="72900" y="2251348"/>
                    <a:pt x="60774" y="2103316"/>
                  </a:cubicBezTo>
                  <a:cubicBezTo>
                    <a:pt x="53058" y="2008450"/>
                    <a:pt x="43137" y="1914626"/>
                    <a:pt x="36523" y="1819760"/>
                  </a:cubicBezTo>
                  <a:cubicBezTo>
                    <a:pt x="32113" y="1757212"/>
                    <a:pt x="33216" y="1693620"/>
                    <a:pt x="28806" y="1631072"/>
                  </a:cubicBezTo>
                  <a:cubicBezTo>
                    <a:pt x="26602" y="1595627"/>
                    <a:pt x="14476" y="1561225"/>
                    <a:pt x="13374" y="1525781"/>
                  </a:cubicBezTo>
                  <a:cubicBezTo>
                    <a:pt x="8964" y="1440297"/>
                    <a:pt x="7862" y="1353771"/>
                    <a:pt x="5657" y="1267245"/>
                  </a:cubicBezTo>
                  <a:cubicBezTo>
                    <a:pt x="4555" y="1233886"/>
                    <a:pt x="-957" y="1200527"/>
                    <a:pt x="145" y="1167167"/>
                  </a:cubicBezTo>
                  <a:cubicBezTo>
                    <a:pt x="1248" y="1115043"/>
                    <a:pt x="7862" y="1062919"/>
                    <a:pt x="8964" y="1010795"/>
                  </a:cubicBezTo>
                  <a:cubicBezTo>
                    <a:pt x="10066" y="950331"/>
                    <a:pt x="3452" y="889867"/>
                    <a:pt x="5657" y="830446"/>
                  </a:cubicBezTo>
                  <a:cubicBezTo>
                    <a:pt x="5657" y="773109"/>
                    <a:pt x="13374" y="716815"/>
                    <a:pt x="21090" y="659479"/>
                  </a:cubicBezTo>
                  <a:cubicBezTo>
                    <a:pt x="23295" y="639672"/>
                    <a:pt x="38728" y="621949"/>
                    <a:pt x="43137" y="602142"/>
                  </a:cubicBezTo>
                  <a:cubicBezTo>
                    <a:pt x="61877" y="504149"/>
                    <a:pt x="81719" y="406156"/>
                    <a:pt x="130222" y="315460"/>
                  </a:cubicBezTo>
                  <a:cubicBezTo>
                    <a:pt x="141246" y="295653"/>
                    <a:pt x="158883" y="277931"/>
                    <a:pt x="175419" y="262293"/>
                  </a:cubicBezTo>
                  <a:cubicBezTo>
                    <a:pt x="180930" y="257081"/>
                    <a:pt x="194159" y="260208"/>
                    <a:pt x="197466" y="260208"/>
                  </a:cubicBezTo>
                  <a:cubicBezTo>
                    <a:pt x="205182" y="246656"/>
                    <a:pt x="209591" y="233104"/>
                    <a:pt x="218410" y="226849"/>
                  </a:cubicBezTo>
                  <a:cubicBezTo>
                    <a:pt x="265811" y="192447"/>
                    <a:pt x="315417" y="167428"/>
                    <a:pt x="377148" y="161173"/>
                  </a:cubicBezTo>
                  <a:cubicBezTo>
                    <a:pt x="423447" y="155960"/>
                    <a:pt x="468643" y="137196"/>
                    <a:pt x="514942" y="126771"/>
                  </a:cubicBezTo>
                  <a:cubicBezTo>
                    <a:pt x="571161" y="114261"/>
                    <a:pt x="627381" y="99666"/>
                    <a:pt x="685805" y="92369"/>
                  </a:cubicBezTo>
                  <a:cubicBezTo>
                    <a:pt x="738718" y="86114"/>
                    <a:pt x="789426" y="72562"/>
                    <a:pt x="843441" y="68392"/>
                  </a:cubicBezTo>
                  <a:cubicBezTo>
                    <a:pt x="898559" y="64222"/>
                    <a:pt x="953676" y="51712"/>
                    <a:pt x="1009896" y="47542"/>
                  </a:cubicBezTo>
                  <a:cubicBezTo>
                    <a:pt x="1162020" y="37117"/>
                    <a:pt x="1315246" y="29820"/>
                    <a:pt x="1467370" y="21480"/>
                  </a:cubicBezTo>
                  <a:cubicBezTo>
                    <a:pt x="1504850" y="19395"/>
                    <a:pt x="1542330" y="21480"/>
                    <a:pt x="1579809" y="22523"/>
                  </a:cubicBezTo>
                  <a:cubicBezTo>
                    <a:pt x="1598549" y="23565"/>
                    <a:pt x="1617289" y="27735"/>
                    <a:pt x="1637132" y="29820"/>
                  </a:cubicBezTo>
                  <a:cubicBezTo>
                    <a:pt x="1645950" y="30862"/>
                    <a:pt x="1654769" y="27735"/>
                    <a:pt x="1663588" y="27735"/>
                  </a:cubicBezTo>
                  <a:cubicBezTo>
                    <a:pt x="1690044" y="27735"/>
                    <a:pt x="1717603" y="27735"/>
                    <a:pt x="1744059" y="26693"/>
                  </a:cubicBezTo>
                  <a:cubicBezTo>
                    <a:pt x="1794767" y="24608"/>
                    <a:pt x="1846578" y="19395"/>
                    <a:pt x="1897285" y="19395"/>
                  </a:cubicBezTo>
                  <a:cubicBezTo>
                    <a:pt x="1946891" y="19395"/>
                    <a:pt x="1996497" y="22523"/>
                    <a:pt x="2046102" y="24608"/>
                  </a:cubicBezTo>
                  <a:lnTo>
                    <a:pt x="2085787" y="24608"/>
                  </a:lnTo>
                  <a:cubicBezTo>
                    <a:pt x="2146416" y="22523"/>
                    <a:pt x="2205943" y="22523"/>
                    <a:pt x="2266572" y="19395"/>
                  </a:cubicBezTo>
                  <a:cubicBezTo>
                    <a:pt x="2324996" y="16268"/>
                    <a:pt x="2382318" y="8970"/>
                    <a:pt x="2440743" y="5843"/>
                  </a:cubicBezTo>
                  <a:cubicBezTo>
                    <a:pt x="2468301" y="3758"/>
                    <a:pt x="2496963" y="3758"/>
                    <a:pt x="2524521" y="8970"/>
                  </a:cubicBezTo>
                  <a:cubicBezTo>
                    <a:pt x="2566410" y="16268"/>
                    <a:pt x="2606095" y="20438"/>
                    <a:pt x="2647984" y="8970"/>
                  </a:cubicBezTo>
                  <a:cubicBezTo>
                    <a:pt x="2663417" y="4800"/>
                    <a:pt x="2683259" y="12098"/>
                    <a:pt x="2700897" y="14183"/>
                  </a:cubicBezTo>
                  <a:cubicBezTo>
                    <a:pt x="2708613" y="15225"/>
                    <a:pt x="2717432" y="17310"/>
                    <a:pt x="2721841" y="14183"/>
                  </a:cubicBezTo>
                  <a:cubicBezTo>
                    <a:pt x="2751605" y="-8032"/>
                    <a:pt x="2779163" y="-1682"/>
                    <a:pt x="2807824" y="16268"/>
                  </a:cubicBezTo>
                  <a:cubicBezTo>
                    <a:pt x="2811132" y="18353"/>
                    <a:pt x="2819950" y="13140"/>
                    <a:pt x="2826564" y="13140"/>
                  </a:cubicBezTo>
                  <a:cubicBezTo>
                    <a:pt x="2853021" y="13140"/>
                    <a:pt x="2879477" y="13140"/>
                    <a:pt x="2907036" y="14183"/>
                  </a:cubicBezTo>
                  <a:cubicBezTo>
                    <a:pt x="2926878" y="15225"/>
                    <a:pt x="2945618" y="21480"/>
                    <a:pt x="2965460" y="23565"/>
                  </a:cubicBezTo>
                  <a:cubicBezTo>
                    <a:pt x="3008452" y="28777"/>
                    <a:pt x="3052546" y="37117"/>
                    <a:pt x="3096640" y="37117"/>
                  </a:cubicBezTo>
                  <a:cubicBezTo>
                    <a:pt x="3179316" y="38160"/>
                    <a:pt x="3261992" y="41287"/>
                    <a:pt x="3343565" y="57967"/>
                  </a:cubicBezTo>
                  <a:cubicBezTo>
                    <a:pt x="3419627" y="73604"/>
                    <a:pt x="3497894" y="73604"/>
                    <a:pt x="3575058" y="86114"/>
                  </a:cubicBezTo>
                  <a:cubicBezTo>
                    <a:pt x="3621357" y="93411"/>
                    <a:pt x="3668758" y="106964"/>
                    <a:pt x="3708443" y="128856"/>
                  </a:cubicBezTo>
                  <a:cubicBezTo>
                    <a:pt x="3751434" y="151790"/>
                    <a:pt x="3784504" y="189320"/>
                    <a:pt x="3823087" y="220594"/>
                  </a:cubicBezTo>
                  <a:cubicBezTo>
                    <a:pt x="3837417" y="232061"/>
                    <a:pt x="3858362" y="240401"/>
                    <a:pt x="3868283" y="254996"/>
                  </a:cubicBezTo>
                  <a:cubicBezTo>
                    <a:pt x="3896944" y="294610"/>
                    <a:pt x="3922298" y="336310"/>
                    <a:pt x="3947652" y="378009"/>
                  </a:cubicBezTo>
                  <a:cubicBezTo>
                    <a:pt x="3966392" y="408241"/>
                    <a:pt x="3985132" y="439515"/>
                    <a:pt x="3999462" y="470790"/>
                  </a:cubicBezTo>
                  <a:cubicBezTo>
                    <a:pt x="4014895" y="507276"/>
                    <a:pt x="4027021" y="544806"/>
                    <a:pt x="4039147" y="583378"/>
                  </a:cubicBezTo>
                  <a:cubicBezTo>
                    <a:pt x="4057887" y="643842"/>
                    <a:pt x="4079934" y="704305"/>
                    <a:pt x="4092059" y="766854"/>
                  </a:cubicBezTo>
                  <a:cubicBezTo>
                    <a:pt x="4109697" y="854423"/>
                    <a:pt x="4118516" y="944076"/>
                    <a:pt x="4131744" y="1032687"/>
                  </a:cubicBezTo>
                  <a:cubicBezTo>
                    <a:pt x="4136153" y="1061877"/>
                    <a:pt x="4141665" y="1091066"/>
                    <a:pt x="4143870" y="1120256"/>
                  </a:cubicBezTo>
                  <a:cubicBezTo>
                    <a:pt x="4150484" y="1203654"/>
                    <a:pt x="4154893" y="1286010"/>
                    <a:pt x="4160405" y="1369409"/>
                  </a:cubicBezTo>
                  <a:cubicBezTo>
                    <a:pt x="4168121" y="1472614"/>
                    <a:pt x="4179145" y="1574778"/>
                    <a:pt x="4184657" y="1677983"/>
                  </a:cubicBezTo>
                  <a:cubicBezTo>
                    <a:pt x="4190169" y="1777019"/>
                    <a:pt x="4195248" y="1877097"/>
                    <a:pt x="4192708" y="1977175"/>
                  </a:cubicBezTo>
                  <a:cubicBezTo>
                    <a:pt x="4189066" y="2143972"/>
                    <a:pt x="4180247" y="2309727"/>
                    <a:pt x="4171428" y="2476524"/>
                  </a:cubicBezTo>
                  <a:cubicBezTo>
                    <a:pt x="4165917" y="2579730"/>
                    <a:pt x="4158200" y="2681893"/>
                    <a:pt x="4147177" y="2784056"/>
                  </a:cubicBezTo>
                  <a:cubicBezTo>
                    <a:pt x="4136153" y="2886219"/>
                    <a:pt x="4119618" y="2987340"/>
                    <a:pt x="4107492" y="3089503"/>
                  </a:cubicBezTo>
                  <a:cubicBezTo>
                    <a:pt x="4098673" y="3160392"/>
                    <a:pt x="4096469" y="3231280"/>
                    <a:pt x="4086547" y="3301127"/>
                  </a:cubicBezTo>
                  <a:cubicBezTo>
                    <a:pt x="4077729" y="3364718"/>
                    <a:pt x="4044658" y="3421012"/>
                    <a:pt x="4000565" y="3467924"/>
                  </a:cubicBezTo>
                  <a:cubicBezTo>
                    <a:pt x="3964187" y="3507538"/>
                    <a:pt x="3935526" y="3552365"/>
                    <a:pt x="3898046" y="3590937"/>
                  </a:cubicBezTo>
                  <a:cubicBezTo>
                    <a:pt x="3864976" y="3625338"/>
                    <a:pt x="3828598" y="3659741"/>
                    <a:pt x="3771276" y="3660783"/>
                  </a:cubicBezTo>
                  <a:cubicBezTo>
                    <a:pt x="3758048" y="3660783"/>
                    <a:pt x="3745922" y="3673292"/>
                    <a:pt x="3732694" y="3679547"/>
                  </a:cubicBezTo>
                  <a:cubicBezTo>
                    <a:pt x="3676474" y="3702482"/>
                    <a:pt x="3618050" y="3722289"/>
                    <a:pt x="3562932" y="3747309"/>
                  </a:cubicBezTo>
                  <a:cubicBezTo>
                    <a:pt x="3461517" y="3793178"/>
                    <a:pt x="3352384" y="3800475"/>
                    <a:pt x="3243252" y="3804645"/>
                  </a:cubicBezTo>
                  <a:cubicBezTo>
                    <a:pt x="3201363" y="3806730"/>
                    <a:pt x="3158371" y="3803603"/>
                    <a:pt x="3116482" y="3806730"/>
                  </a:cubicBezTo>
                  <a:cubicBezTo>
                    <a:pt x="3095537" y="3807773"/>
                    <a:pt x="3075695" y="3817155"/>
                    <a:pt x="3055853" y="3821325"/>
                  </a:cubicBezTo>
                  <a:cubicBezTo>
                    <a:pt x="3047034" y="3823410"/>
                    <a:pt x="3038215" y="3822367"/>
                    <a:pt x="3028294" y="3823410"/>
                  </a:cubicBezTo>
                  <a:cubicBezTo>
                    <a:pt x="3015066" y="3824452"/>
                    <a:pt x="3001838" y="3827580"/>
                    <a:pt x="2988610" y="3826537"/>
                  </a:cubicBezTo>
                  <a:cubicBezTo>
                    <a:pt x="2975381" y="3824452"/>
                    <a:pt x="2966563" y="3820283"/>
                    <a:pt x="2964358" y="3820283"/>
                  </a:cubicBezTo>
                  <a:close/>
                </a:path>
              </a:pathLst>
            </a:custGeom>
            <a:blipFill>
              <a:blip r:embed="rId3"/>
              <a:stretch>
                <a:fillRect t="-39865" b="-398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/>
          <p:cNvSpPr/>
          <p:nvPr/>
        </p:nvSpPr>
        <p:spPr>
          <a:xfrm rot="-1262545">
            <a:off x="15210119" y="27163"/>
            <a:ext cx="4098363" cy="2003075"/>
          </a:xfrm>
          <a:custGeom>
            <a:avLst/>
            <a:gdLst/>
            <a:ahLst/>
            <a:cxnLst/>
            <a:rect l="l" t="t" r="r" b="b"/>
            <a:pathLst>
              <a:path w="4098363" h="2003075">
                <a:moveTo>
                  <a:pt x="0" y="0"/>
                </a:moveTo>
                <a:lnTo>
                  <a:pt x="4098362" y="0"/>
                </a:lnTo>
                <a:lnTo>
                  <a:pt x="4098362" y="2003074"/>
                </a:lnTo>
                <a:lnTo>
                  <a:pt x="0" y="2003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0" y="7044623"/>
            <a:ext cx="3386295" cy="3242377"/>
          </a:xfrm>
          <a:custGeom>
            <a:avLst/>
            <a:gdLst/>
            <a:ahLst/>
            <a:cxnLst/>
            <a:rect l="l" t="t" r="r" b="b"/>
            <a:pathLst>
              <a:path w="3386295" h="3242377">
                <a:moveTo>
                  <a:pt x="0" y="0"/>
                </a:moveTo>
                <a:lnTo>
                  <a:pt x="3386295" y="0"/>
                </a:lnTo>
                <a:lnTo>
                  <a:pt x="3386295" y="3242377"/>
                </a:lnTo>
                <a:lnTo>
                  <a:pt x="0" y="32423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3710140" y="1460032"/>
            <a:ext cx="10580782" cy="95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 dirty="0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Curriculum Enhancements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682310E-5D09-E721-8464-D88652A3CDF7}"/>
              </a:ext>
            </a:extLst>
          </p:cNvPr>
          <p:cNvSpPr txBox="1"/>
          <p:nvPr/>
        </p:nvSpPr>
        <p:spPr>
          <a:xfrm>
            <a:off x="3754329" y="7710422"/>
            <a:ext cx="7105654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 err="1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Mrs</a:t>
            </a: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 Julia Royle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Physical Education and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Learning Challenge Curriculum Lead.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66B237F-324D-BFC9-632B-855FB27F94EF}"/>
              </a:ext>
            </a:extLst>
          </p:cNvPr>
          <p:cNvSpPr txBox="1"/>
          <p:nvPr/>
        </p:nvSpPr>
        <p:spPr>
          <a:xfrm>
            <a:off x="1693147" y="3287433"/>
            <a:ext cx="14995397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2699" b="1" dirty="0" err="1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Mrs</a:t>
            </a: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Royle</a:t>
            </a:r>
          </a:p>
          <a:p>
            <a:pPr algn="ctr">
              <a:lnSpc>
                <a:spcPts val="3779"/>
              </a:lnSpc>
            </a:pPr>
            <a:endParaRPr lang="en-US" sz="2699" b="1" dirty="0">
              <a:solidFill>
                <a:srgbClr val="FFFFFF"/>
              </a:solidFill>
              <a:latin typeface="Playpen Sans Bold"/>
              <a:ea typeface="Playpen Sans Bold"/>
              <a:cs typeface="Playpen Sans"/>
              <a:sym typeface="Playpen Sans Bold"/>
            </a:endParaRPr>
          </a:p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"/>
                <a:sym typeface="Playpen Sans Bold"/>
              </a:rPr>
              <a:t>Physical Education </a:t>
            </a:r>
          </a:p>
          <a:p>
            <a:pPr algn="ctr">
              <a:lnSpc>
                <a:spcPts val="3779"/>
              </a:lnSpc>
            </a:pPr>
            <a:endParaRPr lang="en-US" sz="2699" b="1" dirty="0">
              <a:solidFill>
                <a:srgbClr val="FFFFFF"/>
              </a:solidFill>
              <a:latin typeface="Playpen Sans Bold"/>
              <a:ea typeface="Playpen Sans Bold"/>
              <a:cs typeface="Playpen Sans"/>
              <a:sym typeface="Playpen Sans Bold"/>
            </a:endParaRPr>
          </a:p>
          <a:p>
            <a:pPr algn="ctr">
              <a:lnSpc>
                <a:spcPts val="3779"/>
              </a:lnSpc>
            </a:pPr>
            <a:r>
              <a:rPr lang="en-US" sz="2699" b="1" dirty="0">
                <a:solidFill>
                  <a:srgbClr val="FFFFFF"/>
                </a:solidFill>
                <a:latin typeface="Playpen Sans Bold"/>
                <a:ea typeface="Playpen Sans Bold"/>
                <a:cs typeface="Playpen Sans"/>
                <a:sym typeface="Playpen Sans Bold"/>
              </a:rPr>
              <a:t>Learning Challenge – Big Question of the week</a:t>
            </a:r>
            <a:endParaRPr lang="en-US" sz="3199" dirty="0">
              <a:solidFill>
                <a:srgbClr val="FFFFFF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74585" y="2382466"/>
            <a:ext cx="8119543" cy="6201301"/>
          </a:xfrm>
          <a:custGeom>
            <a:avLst/>
            <a:gdLst/>
            <a:ahLst/>
            <a:cxnLst/>
            <a:rect l="l" t="t" r="r" b="b"/>
            <a:pathLst>
              <a:path w="8119543" h="6201301">
                <a:moveTo>
                  <a:pt x="0" y="0"/>
                </a:moveTo>
                <a:lnTo>
                  <a:pt x="8119543" y="0"/>
                </a:lnTo>
                <a:lnTo>
                  <a:pt x="8119543" y="6201301"/>
                </a:lnTo>
                <a:lnTo>
                  <a:pt x="0" y="6201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916475" y="2587643"/>
            <a:ext cx="7685412" cy="3687986"/>
            <a:chOff x="0" y="0"/>
            <a:chExt cx="10247216" cy="491731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l="9395" r="9395"/>
            <a:stretch>
              <a:fillRect/>
            </a:stretch>
          </p:blipFill>
          <p:spPr>
            <a:xfrm>
              <a:off x="0" y="0"/>
              <a:ext cx="10247216" cy="4917315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410365" y="2732472"/>
            <a:ext cx="524762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Contact Us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410365" y="4445091"/>
            <a:ext cx="357277" cy="357277"/>
          </a:xfrm>
          <a:custGeom>
            <a:avLst/>
            <a:gdLst/>
            <a:ahLst/>
            <a:cxnLst/>
            <a:rect l="l" t="t" r="r" b="b"/>
            <a:pathLst>
              <a:path w="357277" h="357277">
                <a:moveTo>
                  <a:pt x="0" y="0"/>
                </a:moveTo>
                <a:lnTo>
                  <a:pt x="357277" y="0"/>
                </a:lnTo>
                <a:lnTo>
                  <a:pt x="357277" y="357276"/>
                </a:lnTo>
                <a:lnTo>
                  <a:pt x="0" y="357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2058271" y="4442676"/>
            <a:ext cx="3552781" cy="32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0151 424 4681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410365" y="5272956"/>
            <a:ext cx="357277" cy="357277"/>
          </a:xfrm>
          <a:custGeom>
            <a:avLst/>
            <a:gdLst/>
            <a:ahLst/>
            <a:cxnLst/>
            <a:rect l="l" t="t" r="r" b="b"/>
            <a:pathLst>
              <a:path w="357277" h="357277">
                <a:moveTo>
                  <a:pt x="0" y="0"/>
                </a:moveTo>
                <a:lnTo>
                  <a:pt x="357277" y="0"/>
                </a:lnTo>
                <a:lnTo>
                  <a:pt x="357277" y="357276"/>
                </a:lnTo>
                <a:lnTo>
                  <a:pt x="0" y="357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1410365" y="6096991"/>
            <a:ext cx="357277" cy="357277"/>
          </a:xfrm>
          <a:custGeom>
            <a:avLst/>
            <a:gdLst/>
            <a:ahLst/>
            <a:cxnLst/>
            <a:rect l="l" t="t" r="r" b="b"/>
            <a:pathLst>
              <a:path w="357277" h="357277">
                <a:moveTo>
                  <a:pt x="0" y="0"/>
                </a:moveTo>
                <a:lnTo>
                  <a:pt x="357277" y="0"/>
                </a:lnTo>
                <a:lnTo>
                  <a:pt x="357277" y="357277"/>
                </a:lnTo>
                <a:lnTo>
                  <a:pt x="0" y="3572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12058271" y="6101395"/>
            <a:ext cx="3552781" cy="32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office@birchfiled.halton.sch.uk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410365" y="6921027"/>
            <a:ext cx="357277" cy="357277"/>
          </a:xfrm>
          <a:custGeom>
            <a:avLst/>
            <a:gdLst/>
            <a:ahLst/>
            <a:cxnLst/>
            <a:rect l="l" t="t" r="r" b="b"/>
            <a:pathLst>
              <a:path w="357277" h="357277">
                <a:moveTo>
                  <a:pt x="0" y="0"/>
                </a:moveTo>
                <a:lnTo>
                  <a:pt x="357277" y="0"/>
                </a:lnTo>
                <a:lnTo>
                  <a:pt x="357277" y="357276"/>
                </a:lnTo>
                <a:lnTo>
                  <a:pt x="0" y="3572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12058271" y="6936678"/>
            <a:ext cx="4818654" cy="32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 Victoria Avenue, Widnes, WA87TH</a:t>
            </a:r>
          </a:p>
        </p:txBody>
      </p:sp>
      <p:sp>
        <p:nvSpPr>
          <p:cNvPr id="24" name="Freeform 24"/>
          <p:cNvSpPr/>
          <p:nvPr/>
        </p:nvSpPr>
        <p:spPr>
          <a:xfrm>
            <a:off x="0" y="8099293"/>
            <a:ext cx="3165647" cy="968947"/>
          </a:xfrm>
          <a:custGeom>
            <a:avLst/>
            <a:gdLst/>
            <a:ahLst/>
            <a:cxnLst/>
            <a:rect l="l" t="t" r="r" b="b"/>
            <a:pathLst>
              <a:path w="3165647" h="968947">
                <a:moveTo>
                  <a:pt x="0" y="0"/>
                </a:moveTo>
                <a:lnTo>
                  <a:pt x="3165647" y="0"/>
                </a:lnTo>
                <a:lnTo>
                  <a:pt x="3165647" y="968947"/>
                </a:lnTo>
                <a:lnTo>
                  <a:pt x="0" y="9689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0062855" y="1028700"/>
            <a:ext cx="1128566" cy="1236476"/>
          </a:xfrm>
          <a:custGeom>
            <a:avLst/>
            <a:gdLst/>
            <a:ahLst/>
            <a:cxnLst/>
            <a:rect l="l" t="t" r="r" b="b"/>
            <a:pathLst>
              <a:path w="1128566" h="1236476">
                <a:moveTo>
                  <a:pt x="0" y="0"/>
                </a:moveTo>
                <a:lnTo>
                  <a:pt x="1128565" y="0"/>
                </a:lnTo>
                <a:lnTo>
                  <a:pt x="1128565" y="1236476"/>
                </a:lnTo>
                <a:lnTo>
                  <a:pt x="0" y="12364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12058271" y="5234856"/>
            <a:ext cx="4818654" cy="32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5"/>
              </a:lnSpc>
              <a:spcBef>
                <a:spcPct val="0"/>
              </a:spcBef>
            </a:pPr>
            <a:r>
              <a:rPr lang="en-US" sz="189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https://www.birchfieldnursery.co.uk/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805487" y="2305995"/>
            <a:ext cx="9300744" cy="6822233"/>
            <a:chOff x="0" y="0"/>
            <a:chExt cx="4198620" cy="3079750"/>
          </a:xfrm>
        </p:grpSpPr>
        <p:sp>
          <p:nvSpPr>
            <p:cNvPr id="14" name="Freeform 14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05487" y="2305995"/>
            <a:ext cx="9300744" cy="6822233"/>
            <a:chOff x="0" y="0"/>
            <a:chExt cx="4198620" cy="3079750"/>
          </a:xfrm>
        </p:grpSpPr>
        <p:sp>
          <p:nvSpPr>
            <p:cNvPr id="16" name="Freeform 16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865" r="-48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158364" y="2631263"/>
            <a:ext cx="524762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Thank You</a:t>
            </a:r>
          </a:p>
        </p:txBody>
      </p:sp>
      <p:sp>
        <p:nvSpPr>
          <p:cNvPr id="18" name="Freeform 18"/>
          <p:cNvSpPr/>
          <p:nvPr/>
        </p:nvSpPr>
        <p:spPr>
          <a:xfrm rot="1943688" flipH="1">
            <a:off x="7848737" y="8631966"/>
            <a:ext cx="4117066" cy="1260159"/>
          </a:xfrm>
          <a:custGeom>
            <a:avLst/>
            <a:gdLst/>
            <a:ahLst/>
            <a:cxnLst/>
            <a:rect l="l" t="t" r="r" b="b"/>
            <a:pathLst>
              <a:path w="4117066" h="1260159">
                <a:moveTo>
                  <a:pt x="4117066" y="0"/>
                </a:moveTo>
                <a:lnTo>
                  <a:pt x="0" y="0"/>
                </a:lnTo>
                <a:lnTo>
                  <a:pt x="0" y="1260159"/>
                </a:lnTo>
                <a:lnTo>
                  <a:pt x="4117066" y="1260159"/>
                </a:lnTo>
                <a:lnTo>
                  <a:pt x="41170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flipH="1">
            <a:off x="7627805" y="1499715"/>
            <a:ext cx="1471828" cy="1612561"/>
          </a:xfrm>
          <a:custGeom>
            <a:avLst/>
            <a:gdLst/>
            <a:ahLst/>
            <a:cxnLst/>
            <a:rect l="l" t="t" r="r" b="b"/>
            <a:pathLst>
              <a:path w="1471828" h="1612561">
                <a:moveTo>
                  <a:pt x="1471828" y="0"/>
                </a:moveTo>
                <a:lnTo>
                  <a:pt x="0" y="0"/>
                </a:lnTo>
                <a:lnTo>
                  <a:pt x="0" y="1612561"/>
                </a:lnTo>
                <a:lnTo>
                  <a:pt x="1471828" y="1612561"/>
                </a:lnTo>
                <a:lnTo>
                  <a:pt x="147182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287" y="431371"/>
            <a:ext cx="1322072" cy="2077913"/>
          </a:xfrm>
          <a:custGeom>
            <a:avLst/>
            <a:gdLst/>
            <a:ahLst/>
            <a:cxnLst/>
            <a:rect l="l" t="t" r="r" b="b"/>
            <a:pathLst>
              <a:path w="1322072" h="2077913">
                <a:moveTo>
                  <a:pt x="0" y="0"/>
                </a:moveTo>
                <a:lnTo>
                  <a:pt x="1322072" y="0"/>
                </a:lnTo>
                <a:lnTo>
                  <a:pt x="1322072" y="2077913"/>
                </a:lnTo>
                <a:lnTo>
                  <a:pt x="0" y="2077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73120" y="2745985"/>
            <a:ext cx="5015370" cy="4114800"/>
          </a:xfrm>
          <a:custGeom>
            <a:avLst/>
            <a:gdLst/>
            <a:ahLst/>
            <a:cxnLst/>
            <a:rect l="l" t="t" r="r" b="b"/>
            <a:pathLst>
              <a:path w="5015370" h="4114800">
                <a:moveTo>
                  <a:pt x="0" y="0"/>
                </a:moveTo>
                <a:lnTo>
                  <a:pt x="5015371" y="0"/>
                </a:lnTo>
                <a:lnTo>
                  <a:pt x="5015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880081" y="3264141"/>
            <a:ext cx="1964727" cy="2410708"/>
          </a:xfrm>
          <a:custGeom>
            <a:avLst/>
            <a:gdLst/>
            <a:ahLst/>
            <a:cxnLst/>
            <a:rect l="l" t="t" r="r" b="b"/>
            <a:pathLst>
              <a:path w="1964727" h="2410708">
                <a:moveTo>
                  <a:pt x="0" y="0"/>
                </a:moveTo>
                <a:lnTo>
                  <a:pt x="1964727" y="0"/>
                </a:lnTo>
                <a:lnTo>
                  <a:pt x="1964727" y="2410708"/>
                </a:lnTo>
                <a:lnTo>
                  <a:pt x="0" y="2410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428202">
            <a:off x="661455" y="7660224"/>
            <a:ext cx="2610750" cy="1742676"/>
          </a:xfrm>
          <a:custGeom>
            <a:avLst/>
            <a:gdLst/>
            <a:ahLst/>
            <a:cxnLst/>
            <a:rect l="l" t="t" r="r" b="b"/>
            <a:pathLst>
              <a:path w="2610750" h="1742676">
                <a:moveTo>
                  <a:pt x="0" y="0"/>
                </a:moveTo>
                <a:lnTo>
                  <a:pt x="2610750" y="0"/>
                </a:lnTo>
                <a:lnTo>
                  <a:pt x="2610750" y="1742676"/>
                </a:lnTo>
                <a:lnTo>
                  <a:pt x="0" y="1742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489303" y="587035"/>
            <a:ext cx="1108522" cy="1189643"/>
          </a:xfrm>
          <a:custGeom>
            <a:avLst/>
            <a:gdLst/>
            <a:ahLst/>
            <a:cxnLst/>
            <a:rect l="l" t="t" r="r" b="b"/>
            <a:pathLst>
              <a:path w="1586961" h="1617285">
                <a:moveTo>
                  <a:pt x="0" y="0"/>
                </a:moveTo>
                <a:lnTo>
                  <a:pt x="1586961" y="0"/>
                </a:lnTo>
                <a:lnTo>
                  <a:pt x="1586961" y="1617284"/>
                </a:lnTo>
                <a:lnTo>
                  <a:pt x="0" y="1617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206551" y="220058"/>
            <a:ext cx="1732684" cy="1544254"/>
          </a:xfrm>
          <a:custGeom>
            <a:avLst/>
            <a:gdLst/>
            <a:ahLst/>
            <a:cxnLst/>
            <a:rect l="l" t="t" r="r" b="b"/>
            <a:pathLst>
              <a:path w="1732684" h="1544254">
                <a:moveTo>
                  <a:pt x="0" y="0"/>
                </a:moveTo>
                <a:lnTo>
                  <a:pt x="1732684" y="0"/>
                </a:lnTo>
                <a:lnTo>
                  <a:pt x="1732684" y="1544254"/>
                </a:lnTo>
                <a:lnTo>
                  <a:pt x="0" y="1544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769466" y="3499549"/>
            <a:ext cx="2303428" cy="2350436"/>
          </a:xfrm>
          <a:custGeom>
            <a:avLst/>
            <a:gdLst/>
            <a:ahLst/>
            <a:cxnLst/>
            <a:rect l="l" t="t" r="r" b="b"/>
            <a:pathLst>
              <a:path w="2303428" h="2350436">
                <a:moveTo>
                  <a:pt x="0" y="0"/>
                </a:moveTo>
                <a:lnTo>
                  <a:pt x="2303427" y="0"/>
                </a:lnTo>
                <a:lnTo>
                  <a:pt x="2303427" y="2350437"/>
                </a:lnTo>
                <a:lnTo>
                  <a:pt x="0" y="2350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770643" y="7554359"/>
            <a:ext cx="1713022" cy="2189166"/>
          </a:xfrm>
          <a:custGeom>
            <a:avLst/>
            <a:gdLst/>
            <a:ahLst/>
            <a:cxnLst/>
            <a:rect l="l" t="t" r="r" b="b"/>
            <a:pathLst>
              <a:path w="1713022" h="2189166">
                <a:moveTo>
                  <a:pt x="0" y="0"/>
                </a:moveTo>
                <a:lnTo>
                  <a:pt x="1713022" y="0"/>
                </a:lnTo>
                <a:lnTo>
                  <a:pt x="1713022" y="2189166"/>
                </a:lnTo>
                <a:lnTo>
                  <a:pt x="0" y="2189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936531" y="7859885"/>
            <a:ext cx="1256902" cy="1883640"/>
          </a:xfrm>
          <a:custGeom>
            <a:avLst/>
            <a:gdLst/>
            <a:ahLst/>
            <a:cxnLst/>
            <a:rect l="l" t="t" r="r" b="b"/>
            <a:pathLst>
              <a:path w="1256902" h="1883640">
                <a:moveTo>
                  <a:pt x="0" y="0"/>
                </a:moveTo>
                <a:lnTo>
                  <a:pt x="1256902" y="0"/>
                </a:lnTo>
                <a:lnTo>
                  <a:pt x="1256902" y="1883640"/>
                </a:lnTo>
                <a:lnTo>
                  <a:pt x="0" y="18836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7637191" y="3809095"/>
            <a:ext cx="3013618" cy="204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FBF6F3"/>
                </a:solidFill>
                <a:latin typeface="Finger Paint"/>
                <a:ea typeface="Finger Paint"/>
                <a:cs typeface="Finger Paint"/>
                <a:sym typeface="Finger Paint"/>
              </a:rPr>
              <a:t>Getting ready to start my Birchfield journey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3083" y="992185"/>
            <a:ext cx="430494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Calm down my big feelings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8334" y="1930645"/>
            <a:ext cx="430494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Change activity calmy on request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825" y="4042775"/>
            <a:ext cx="313139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Put on and take off my coat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7736" y="6960917"/>
            <a:ext cx="498895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Play a game with another child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77301" y="4606531"/>
            <a:ext cx="3614477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Pay attention to an activity for 2-3 minutes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65687" y="8643225"/>
            <a:ext cx="312193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Open a food packet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49509" y="1930645"/>
            <a:ext cx="404226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Use the toilet with limited support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58848" y="8356355"/>
            <a:ext cx="430494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000000"/>
                </a:solidFill>
                <a:latin typeface="Finger Paint"/>
                <a:ea typeface="Finger Paint"/>
                <a:cs typeface="Finger Paint"/>
                <a:sym typeface="Finger Paint"/>
              </a:rPr>
              <a:t>Follow a simple instruction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574096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547" y="4840896"/>
            <a:ext cx="16916906" cy="7277503"/>
            <a:chOff x="0" y="0"/>
            <a:chExt cx="6340094" cy="2727452"/>
          </a:xfrm>
        </p:grpSpPr>
        <p:sp>
          <p:nvSpPr>
            <p:cNvPr id="12" name="Freeform 12"/>
            <p:cNvSpPr/>
            <p:nvPr/>
          </p:nvSpPr>
          <p:spPr>
            <a:xfrm>
              <a:off x="-73" y="-127"/>
              <a:ext cx="6340040" cy="2727706"/>
            </a:xfrm>
            <a:custGeom>
              <a:avLst/>
              <a:gdLst/>
              <a:ahLst/>
              <a:cxnLst/>
              <a:rect l="l" t="t" r="r" b="b"/>
              <a:pathLst>
                <a:path w="6340040" h="2727706">
                  <a:moveTo>
                    <a:pt x="6332674" y="2579370"/>
                  </a:moveTo>
                  <a:cubicBezTo>
                    <a:pt x="6213167" y="2610739"/>
                    <a:pt x="6123124" y="2542032"/>
                    <a:pt x="6019619" y="2579370"/>
                  </a:cubicBezTo>
                  <a:cubicBezTo>
                    <a:pt x="5936053" y="2622296"/>
                    <a:pt x="5762317" y="2581783"/>
                    <a:pt x="5650811" y="2716657"/>
                  </a:cubicBezTo>
                  <a:cubicBezTo>
                    <a:pt x="5597725" y="2650998"/>
                    <a:pt x="5517842" y="2747137"/>
                    <a:pt x="5276415" y="2713736"/>
                  </a:cubicBezTo>
                  <a:cubicBezTo>
                    <a:pt x="5275526" y="2762504"/>
                    <a:pt x="5222186" y="2660269"/>
                    <a:pt x="5196278" y="2710688"/>
                  </a:cubicBezTo>
                  <a:cubicBezTo>
                    <a:pt x="5169227" y="2724785"/>
                    <a:pt x="5190309" y="2729611"/>
                    <a:pt x="5157543" y="2681097"/>
                  </a:cubicBezTo>
                  <a:cubicBezTo>
                    <a:pt x="5140144" y="2710307"/>
                    <a:pt x="5124650" y="2744724"/>
                    <a:pt x="5049339" y="2718054"/>
                  </a:cubicBezTo>
                  <a:cubicBezTo>
                    <a:pt x="4877127" y="2675255"/>
                    <a:pt x="4993205" y="2555748"/>
                    <a:pt x="4729553" y="2711958"/>
                  </a:cubicBezTo>
                  <a:cubicBezTo>
                    <a:pt x="4678499" y="2773934"/>
                    <a:pt x="4564834" y="2529332"/>
                    <a:pt x="4506287" y="2727706"/>
                  </a:cubicBezTo>
                  <a:cubicBezTo>
                    <a:pt x="4484062" y="2703703"/>
                    <a:pt x="4490412" y="2678176"/>
                    <a:pt x="4422848" y="2724404"/>
                  </a:cubicBezTo>
                  <a:cubicBezTo>
                    <a:pt x="4341187" y="2583688"/>
                    <a:pt x="4377128" y="2810129"/>
                    <a:pt x="4217870" y="2630678"/>
                  </a:cubicBezTo>
                  <a:cubicBezTo>
                    <a:pt x="4112460" y="2733167"/>
                    <a:pt x="4130367" y="2647188"/>
                    <a:pt x="3940629" y="2673985"/>
                  </a:cubicBezTo>
                  <a:cubicBezTo>
                    <a:pt x="3934533" y="2686939"/>
                    <a:pt x="3849697" y="2546985"/>
                    <a:pt x="3808549" y="2592324"/>
                  </a:cubicBezTo>
                  <a:cubicBezTo>
                    <a:pt x="3732984" y="2663444"/>
                    <a:pt x="3812613" y="2470658"/>
                    <a:pt x="3616652" y="2613660"/>
                  </a:cubicBezTo>
                  <a:cubicBezTo>
                    <a:pt x="3537531" y="2616581"/>
                    <a:pt x="3411928" y="2593467"/>
                    <a:pt x="3336363" y="2620899"/>
                  </a:cubicBezTo>
                  <a:cubicBezTo>
                    <a:pt x="3116272" y="2659380"/>
                    <a:pt x="2857319" y="2391029"/>
                    <a:pt x="2721048" y="2578862"/>
                  </a:cubicBezTo>
                  <a:cubicBezTo>
                    <a:pt x="2584523" y="2573147"/>
                    <a:pt x="2721683" y="2490851"/>
                    <a:pt x="2608526" y="2569845"/>
                  </a:cubicBezTo>
                  <a:cubicBezTo>
                    <a:pt x="2528262" y="2564257"/>
                    <a:pt x="2418280" y="2507615"/>
                    <a:pt x="2248735" y="2601214"/>
                  </a:cubicBezTo>
                  <a:cubicBezTo>
                    <a:pt x="2151961" y="2507869"/>
                    <a:pt x="1941522" y="2629281"/>
                    <a:pt x="1769056" y="2674366"/>
                  </a:cubicBezTo>
                  <a:cubicBezTo>
                    <a:pt x="1643707" y="2620645"/>
                    <a:pt x="1720288" y="2585085"/>
                    <a:pt x="1516072" y="2577719"/>
                  </a:cubicBezTo>
                  <a:cubicBezTo>
                    <a:pt x="1510865" y="2618486"/>
                    <a:pt x="1389199" y="2431542"/>
                    <a:pt x="1230957" y="2514219"/>
                  </a:cubicBezTo>
                  <a:cubicBezTo>
                    <a:pt x="1145232" y="2447417"/>
                    <a:pt x="1142057" y="2426970"/>
                    <a:pt x="1003373" y="2392426"/>
                  </a:cubicBezTo>
                  <a:cubicBezTo>
                    <a:pt x="991816" y="2341118"/>
                    <a:pt x="914219" y="2455545"/>
                    <a:pt x="800808" y="2341880"/>
                  </a:cubicBezTo>
                  <a:cubicBezTo>
                    <a:pt x="811984" y="2369820"/>
                    <a:pt x="635708" y="2384171"/>
                    <a:pt x="488515" y="2378456"/>
                  </a:cubicBezTo>
                  <a:cubicBezTo>
                    <a:pt x="438477" y="2418461"/>
                    <a:pt x="307032" y="2407412"/>
                    <a:pt x="274774" y="2297303"/>
                  </a:cubicBezTo>
                  <a:cubicBezTo>
                    <a:pt x="284299" y="2252853"/>
                    <a:pt x="43888" y="2355596"/>
                    <a:pt x="3883" y="2150237"/>
                  </a:cubicBezTo>
                  <a:cubicBezTo>
                    <a:pt x="9725" y="1811147"/>
                    <a:pt x="-11865" y="1459103"/>
                    <a:pt x="10106" y="1133348"/>
                  </a:cubicBezTo>
                  <a:cubicBezTo>
                    <a:pt x="-1451" y="1100455"/>
                    <a:pt x="29283" y="1118235"/>
                    <a:pt x="148409" y="1068197"/>
                  </a:cubicBezTo>
                  <a:cubicBezTo>
                    <a:pt x="142567" y="1068832"/>
                    <a:pt x="219656" y="1060323"/>
                    <a:pt x="287601" y="963676"/>
                  </a:cubicBezTo>
                  <a:cubicBezTo>
                    <a:pt x="381581" y="954786"/>
                    <a:pt x="505406" y="920496"/>
                    <a:pt x="589480" y="876808"/>
                  </a:cubicBezTo>
                  <a:cubicBezTo>
                    <a:pt x="786330" y="804291"/>
                    <a:pt x="1136469" y="861187"/>
                    <a:pt x="1692094" y="757936"/>
                  </a:cubicBezTo>
                  <a:cubicBezTo>
                    <a:pt x="1801187" y="727964"/>
                    <a:pt x="1971621" y="698119"/>
                    <a:pt x="2124402" y="653923"/>
                  </a:cubicBezTo>
                  <a:cubicBezTo>
                    <a:pt x="2171646" y="682625"/>
                    <a:pt x="2220668" y="484505"/>
                    <a:pt x="2439616" y="549148"/>
                  </a:cubicBezTo>
                  <a:cubicBezTo>
                    <a:pt x="2563060" y="459486"/>
                    <a:pt x="2822521" y="428244"/>
                    <a:pt x="2942917" y="370078"/>
                  </a:cubicBezTo>
                  <a:cubicBezTo>
                    <a:pt x="3058106" y="428371"/>
                    <a:pt x="3222825" y="359791"/>
                    <a:pt x="3353381" y="358521"/>
                  </a:cubicBezTo>
                  <a:cubicBezTo>
                    <a:pt x="3581219" y="353568"/>
                    <a:pt x="3268418" y="279781"/>
                    <a:pt x="3929326" y="246634"/>
                  </a:cubicBezTo>
                  <a:cubicBezTo>
                    <a:pt x="4045150" y="296799"/>
                    <a:pt x="4151957" y="290068"/>
                    <a:pt x="4335599" y="251460"/>
                  </a:cubicBezTo>
                  <a:cubicBezTo>
                    <a:pt x="4478728" y="280035"/>
                    <a:pt x="4535243" y="297434"/>
                    <a:pt x="4651575" y="260604"/>
                  </a:cubicBezTo>
                  <a:cubicBezTo>
                    <a:pt x="4861125" y="206375"/>
                    <a:pt x="5069405" y="124968"/>
                    <a:pt x="5405447" y="38989"/>
                  </a:cubicBezTo>
                  <a:cubicBezTo>
                    <a:pt x="5428815" y="11176"/>
                    <a:pt x="5403796" y="57404"/>
                    <a:pt x="5652843" y="40259"/>
                  </a:cubicBezTo>
                  <a:cubicBezTo>
                    <a:pt x="5668718" y="41783"/>
                    <a:pt x="5697293" y="123444"/>
                    <a:pt x="5791781" y="65024"/>
                  </a:cubicBezTo>
                  <a:cubicBezTo>
                    <a:pt x="5836866" y="93726"/>
                    <a:pt x="6058227" y="63373"/>
                    <a:pt x="6149413" y="0"/>
                  </a:cubicBezTo>
                  <a:cubicBezTo>
                    <a:pt x="6170876" y="2413"/>
                    <a:pt x="6281112" y="50419"/>
                    <a:pt x="6301559" y="7874"/>
                  </a:cubicBezTo>
                  <a:cubicBezTo>
                    <a:pt x="6393888" y="480187"/>
                    <a:pt x="6277810" y="967359"/>
                    <a:pt x="6340040" y="1457198"/>
                  </a:cubicBezTo>
                  <a:cubicBezTo>
                    <a:pt x="6310576" y="1836928"/>
                    <a:pt x="6332420" y="2161159"/>
                    <a:pt x="6332674" y="25793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352" y="4818499"/>
            <a:ext cx="16916906" cy="7277503"/>
            <a:chOff x="0" y="0"/>
            <a:chExt cx="6340094" cy="2727452"/>
          </a:xfrm>
        </p:grpSpPr>
        <p:sp>
          <p:nvSpPr>
            <p:cNvPr id="14" name="Freeform 14"/>
            <p:cNvSpPr/>
            <p:nvPr/>
          </p:nvSpPr>
          <p:spPr>
            <a:xfrm>
              <a:off x="-73" y="-127"/>
              <a:ext cx="6340040" cy="2727706"/>
            </a:xfrm>
            <a:custGeom>
              <a:avLst/>
              <a:gdLst/>
              <a:ahLst/>
              <a:cxnLst/>
              <a:rect l="l" t="t" r="r" b="b"/>
              <a:pathLst>
                <a:path w="6340040" h="2727706">
                  <a:moveTo>
                    <a:pt x="6332674" y="2579370"/>
                  </a:moveTo>
                  <a:cubicBezTo>
                    <a:pt x="6213167" y="2610739"/>
                    <a:pt x="6123124" y="2542032"/>
                    <a:pt x="6019619" y="2579370"/>
                  </a:cubicBezTo>
                  <a:cubicBezTo>
                    <a:pt x="5936053" y="2622296"/>
                    <a:pt x="5762317" y="2581783"/>
                    <a:pt x="5650811" y="2716657"/>
                  </a:cubicBezTo>
                  <a:cubicBezTo>
                    <a:pt x="5597725" y="2650998"/>
                    <a:pt x="5517842" y="2747137"/>
                    <a:pt x="5276415" y="2713736"/>
                  </a:cubicBezTo>
                  <a:cubicBezTo>
                    <a:pt x="5275526" y="2762504"/>
                    <a:pt x="5222186" y="2660269"/>
                    <a:pt x="5196278" y="2710688"/>
                  </a:cubicBezTo>
                  <a:cubicBezTo>
                    <a:pt x="5169227" y="2724785"/>
                    <a:pt x="5190309" y="2729611"/>
                    <a:pt x="5157543" y="2681097"/>
                  </a:cubicBezTo>
                  <a:cubicBezTo>
                    <a:pt x="5140144" y="2710307"/>
                    <a:pt x="5124650" y="2744724"/>
                    <a:pt x="5049339" y="2718054"/>
                  </a:cubicBezTo>
                  <a:cubicBezTo>
                    <a:pt x="4877127" y="2675255"/>
                    <a:pt x="4993205" y="2555748"/>
                    <a:pt x="4729553" y="2711958"/>
                  </a:cubicBezTo>
                  <a:cubicBezTo>
                    <a:pt x="4678499" y="2773934"/>
                    <a:pt x="4564834" y="2529332"/>
                    <a:pt x="4506287" y="2727706"/>
                  </a:cubicBezTo>
                  <a:cubicBezTo>
                    <a:pt x="4484062" y="2703703"/>
                    <a:pt x="4490412" y="2678176"/>
                    <a:pt x="4422848" y="2724404"/>
                  </a:cubicBezTo>
                  <a:cubicBezTo>
                    <a:pt x="4341187" y="2583688"/>
                    <a:pt x="4377128" y="2810129"/>
                    <a:pt x="4217870" y="2630678"/>
                  </a:cubicBezTo>
                  <a:cubicBezTo>
                    <a:pt x="4112460" y="2733167"/>
                    <a:pt x="4130367" y="2647188"/>
                    <a:pt x="3940629" y="2673985"/>
                  </a:cubicBezTo>
                  <a:cubicBezTo>
                    <a:pt x="3934533" y="2686939"/>
                    <a:pt x="3849697" y="2546985"/>
                    <a:pt x="3808549" y="2592324"/>
                  </a:cubicBezTo>
                  <a:cubicBezTo>
                    <a:pt x="3732984" y="2663444"/>
                    <a:pt x="3812613" y="2470658"/>
                    <a:pt x="3616652" y="2613660"/>
                  </a:cubicBezTo>
                  <a:cubicBezTo>
                    <a:pt x="3537531" y="2616581"/>
                    <a:pt x="3411928" y="2593467"/>
                    <a:pt x="3336363" y="2620899"/>
                  </a:cubicBezTo>
                  <a:cubicBezTo>
                    <a:pt x="3116272" y="2659380"/>
                    <a:pt x="2857319" y="2391029"/>
                    <a:pt x="2721048" y="2578862"/>
                  </a:cubicBezTo>
                  <a:cubicBezTo>
                    <a:pt x="2584523" y="2573147"/>
                    <a:pt x="2721683" y="2490851"/>
                    <a:pt x="2608526" y="2569845"/>
                  </a:cubicBezTo>
                  <a:cubicBezTo>
                    <a:pt x="2528262" y="2564257"/>
                    <a:pt x="2418280" y="2507615"/>
                    <a:pt x="2248735" y="2601214"/>
                  </a:cubicBezTo>
                  <a:cubicBezTo>
                    <a:pt x="2151961" y="2507869"/>
                    <a:pt x="1941522" y="2629281"/>
                    <a:pt x="1769056" y="2674366"/>
                  </a:cubicBezTo>
                  <a:cubicBezTo>
                    <a:pt x="1643707" y="2620645"/>
                    <a:pt x="1720288" y="2585085"/>
                    <a:pt x="1516072" y="2577719"/>
                  </a:cubicBezTo>
                  <a:cubicBezTo>
                    <a:pt x="1510865" y="2618486"/>
                    <a:pt x="1389199" y="2431542"/>
                    <a:pt x="1230957" y="2514219"/>
                  </a:cubicBezTo>
                  <a:cubicBezTo>
                    <a:pt x="1145232" y="2447417"/>
                    <a:pt x="1142057" y="2426970"/>
                    <a:pt x="1003373" y="2392426"/>
                  </a:cubicBezTo>
                  <a:cubicBezTo>
                    <a:pt x="991816" y="2341118"/>
                    <a:pt x="914219" y="2455545"/>
                    <a:pt x="800808" y="2341880"/>
                  </a:cubicBezTo>
                  <a:cubicBezTo>
                    <a:pt x="811984" y="2369820"/>
                    <a:pt x="635708" y="2384171"/>
                    <a:pt x="488515" y="2378456"/>
                  </a:cubicBezTo>
                  <a:cubicBezTo>
                    <a:pt x="438477" y="2418461"/>
                    <a:pt x="307032" y="2407412"/>
                    <a:pt x="274774" y="2297303"/>
                  </a:cubicBezTo>
                  <a:cubicBezTo>
                    <a:pt x="284299" y="2252853"/>
                    <a:pt x="43888" y="2355596"/>
                    <a:pt x="3883" y="2150237"/>
                  </a:cubicBezTo>
                  <a:cubicBezTo>
                    <a:pt x="9725" y="1811147"/>
                    <a:pt x="-11865" y="1459103"/>
                    <a:pt x="10106" y="1133348"/>
                  </a:cubicBezTo>
                  <a:cubicBezTo>
                    <a:pt x="-1451" y="1100455"/>
                    <a:pt x="29283" y="1118235"/>
                    <a:pt x="148409" y="1068197"/>
                  </a:cubicBezTo>
                  <a:cubicBezTo>
                    <a:pt x="142567" y="1068832"/>
                    <a:pt x="219656" y="1060323"/>
                    <a:pt x="287601" y="963676"/>
                  </a:cubicBezTo>
                  <a:cubicBezTo>
                    <a:pt x="381581" y="954786"/>
                    <a:pt x="505406" y="920496"/>
                    <a:pt x="589480" y="876808"/>
                  </a:cubicBezTo>
                  <a:cubicBezTo>
                    <a:pt x="786330" y="804291"/>
                    <a:pt x="1136469" y="861187"/>
                    <a:pt x="1692094" y="757936"/>
                  </a:cubicBezTo>
                  <a:cubicBezTo>
                    <a:pt x="1801187" y="727964"/>
                    <a:pt x="1971621" y="698119"/>
                    <a:pt x="2124402" y="653923"/>
                  </a:cubicBezTo>
                  <a:cubicBezTo>
                    <a:pt x="2171646" y="682625"/>
                    <a:pt x="2220668" y="484505"/>
                    <a:pt x="2439616" y="549148"/>
                  </a:cubicBezTo>
                  <a:cubicBezTo>
                    <a:pt x="2563060" y="459486"/>
                    <a:pt x="2822521" y="428244"/>
                    <a:pt x="2942917" y="370078"/>
                  </a:cubicBezTo>
                  <a:cubicBezTo>
                    <a:pt x="3058106" y="428371"/>
                    <a:pt x="3222825" y="359791"/>
                    <a:pt x="3353381" y="358521"/>
                  </a:cubicBezTo>
                  <a:cubicBezTo>
                    <a:pt x="3581219" y="353568"/>
                    <a:pt x="3268418" y="279781"/>
                    <a:pt x="3929326" y="246634"/>
                  </a:cubicBezTo>
                  <a:cubicBezTo>
                    <a:pt x="4045150" y="296799"/>
                    <a:pt x="4151957" y="290068"/>
                    <a:pt x="4335599" y="251460"/>
                  </a:cubicBezTo>
                  <a:cubicBezTo>
                    <a:pt x="4478728" y="280035"/>
                    <a:pt x="4535243" y="297434"/>
                    <a:pt x="4651575" y="260604"/>
                  </a:cubicBezTo>
                  <a:cubicBezTo>
                    <a:pt x="4861125" y="206375"/>
                    <a:pt x="5069405" y="124968"/>
                    <a:pt x="5405447" y="38989"/>
                  </a:cubicBezTo>
                  <a:cubicBezTo>
                    <a:pt x="5428815" y="11176"/>
                    <a:pt x="5403796" y="57404"/>
                    <a:pt x="5652843" y="40259"/>
                  </a:cubicBezTo>
                  <a:cubicBezTo>
                    <a:pt x="5668718" y="41783"/>
                    <a:pt x="5697293" y="123444"/>
                    <a:pt x="5791781" y="65024"/>
                  </a:cubicBezTo>
                  <a:cubicBezTo>
                    <a:pt x="5836866" y="93726"/>
                    <a:pt x="6058227" y="63373"/>
                    <a:pt x="6149413" y="0"/>
                  </a:cubicBezTo>
                  <a:cubicBezTo>
                    <a:pt x="6170876" y="2413"/>
                    <a:pt x="6281112" y="50419"/>
                    <a:pt x="6301559" y="7874"/>
                  </a:cubicBezTo>
                  <a:cubicBezTo>
                    <a:pt x="6393888" y="480187"/>
                    <a:pt x="6277810" y="967359"/>
                    <a:pt x="6340040" y="1457198"/>
                  </a:cubicBezTo>
                  <a:cubicBezTo>
                    <a:pt x="6310576" y="1836928"/>
                    <a:pt x="6332420" y="2161159"/>
                    <a:pt x="6332674" y="2579370"/>
                  </a:cubicBezTo>
                  <a:close/>
                </a:path>
              </a:pathLst>
            </a:custGeom>
            <a:blipFill>
              <a:blip r:embed="rId3"/>
              <a:stretch>
                <a:fillRect t="-27622" b="-276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5058772"/>
            <a:ext cx="3714730" cy="1137011"/>
          </a:xfrm>
          <a:custGeom>
            <a:avLst/>
            <a:gdLst/>
            <a:ahLst/>
            <a:cxnLst/>
            <a:rect l="l" t="t" r="r" b="b"/>
            <a:pathLst>
              <a:path w="3714730" h="1137011">
                <a:moveTo>
                  <a:pt x="0" y="0"/>
                </a:moveTo>
                <a:lnTo>
                  <a:pt x="3714730" y="0"/>
                </a:lnTo>
                <a:lnTo>
                  <a:pt x="3714730" y="1137012"/>
                </a:lnTo>
                <a:lnTo>
                  <a:pt x="0" y="11370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405986" y="1049682"/>
            <a:ext cx="967316" cy="1059808"/>
          </a:xfrm>
          <a:custGeom>
            <a:avLst/>
            <a:gdLst/>
            <a:ahLst/>
            <a:cxnLst/>
            <a:rect l="l" t="t" r="r" b="b"/>
            <a:pathLst>
              <a:path w="967316" h="1059808">
                <a:moveTo>
                  <a:pt x="0" y="0"/>
                </a:moveTo>
                <a:lnTo>
                  <a:pt x="967316" y="0"/>
                </a:lnTo>
                <a:lnTo>
                  <a:pt x="967316" y="1059808"/>
                </a:lnTo>
                <a:lnTo>
                  <a:pt x="0" y="10598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158364" y="2544172"/>
            <a:ext cx="5247622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Welcome To Our School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3048997"/>
            <a:ext cx="663650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9144000" y="1871072"/>
            <a:ext cx="4914820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 About 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9991" y="2596480"/>
            <a:ext cx="9559309" cy="176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3"/>
              </a:lnSpc>
            </a:pPr>
            <a:r>
              <a:rPr lang="en-US" sz="1874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We are local authority Maintained Nursery School which means we are a teacher led, not for profit school with was established almost 80 years ago!</a:t>
            </a:r>
          </a:p>
          <a:p>
            <a:pPr algn="ctr">
              <a:lnSpc>
                <a:spcPts val="2343"/>
              </a:lnSpc>
              <a:spcBef>
                <a:spcPct val="0"/>
              </a:spcBef>
            </a:pPr>
            <a:r>
              <a:rPr lang="en-US" sz="1874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We are led and staffed by highly qualified teachers and Early Years practitioners, who are dedicated to making sure your child has the very best start to their education in a caring, nurturing, high quality Early Years environment.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236" y="2602532"/>
            <a:ext cx="7434764" cy="5453509"/>
            <a:chOff x="0" y="0"/>
            <a:chExt cx="4198620" cy="3079750"/>
          </a:xfrm>
        </p:grpSpPr>
        <p:sp>
          <p:nvSpPr>
            <p:cNvPr id="6" name="Freeform 6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99525" y="2602484"/>
            <a:ext cx="7434764" cy="5453509"/>
            <a:chOff x="0" y="0"/>
            <a:chExt cx="4198620" cy="3079750"/>
          </a:xfrm>
        </p:grpSpPr>
        <p:sp>
          <p:nvSpPr>
            <p:cNvPr id="15" name="Freeform 15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812" r="-481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955067" y="4166768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955067" y="5488938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955067" y="6811108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0" y="8099293"/>
            <a:ext cx="3165647" cy="968947"/>
          </a:xfrm>
          <a:custGeom>
            <a:avLst/>
            <a:gdLst/>
            <a:ahLst/>
            <a:cxnLst/>
            <a:rect l="l" t="t" r="r" b="b"/>
            <a:pathLst>
              <a:path w="3165647" h="968947">
                <a:moveTo>
                  <a:pt x="0" y="0"/>
                </a:moveTo>
                <a:lnTo>
                  <a:pt x="3165647" y="0"/>
                </a:lnTo>
                <a:lnTo>
                  <a:pt x="3165647" y="968947"/>
                </a:lnTo>
                <a:lnTo>
                  <a:pt x="0" y="9689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9014158" y="1255139"/>
            <a:ext cx="1128566" cy="1236476"/>
          </a:xfrm>
          <a:custGeom>
            <a:avLst/>
            <a:gdLst/>
            <a:ahLst/>
            <a:cxnLst/>
            <a:rect l="l" t="t" r="r" b="b"/>
            <a:pathLst>
              <a:path w="1128566" h="1236476">
                <a:moveTo>
                  <a:pt x="0" y="0"/>
                </a:moveTo>
                <a:lnTo>
                  <a:pt x="1128565" y="0"/>
                </a:lnTo>
                <a:lnTo>
                  <a:pt x="1128565" y="1236477"/>
                </a:lnTo>
                <a:lnTo>
                  <a:pt x="0" y="12364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56651" y="1263278"/>
            <a:ext cx="524762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Vision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18525" y="4403884"/>
            <a:ext cx="552131" cy="3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58234" y="4176566"/>
            <a:ext cx="4646038" cy="105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An inclusive, high quality, enabling environment that facilitates high levels of engagement and learning. Regularly enhanced to adapt with children's needs and interests.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18525" y="5726054"/>
            <a:ext cx="552131" cy="3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58234" y="5498735"/>
            <a:ext cx="485035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Experienced and passionate staff who are supported on their own continuous development journey who interact sensitively with children, supporting them on their journey.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18525" y="7048224"/>
            <a:ext cx="552131" cy="3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58234" y="6820905"/>
            <a:ext cx="4850354" cy="132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An appropriate but ambitious curriculum that leans into the interests of young learners and builds a sense of curiosity and ownership in each childs own journey as a life-long learner and positive citizen.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545968" y="2583482"/>
            <a:ext cx="6084665" cy="53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"/>
              </a:lnSpc>
              <a:spcBef>
                <a:spcPct val="0"/>
              </a:spcBef>
            </a:pPr>
            <a:r>
              <a:rPr lang="en-US" sz="3474">
                <a:solidFill>
                  <a:srgbClr val="FFFFFF"/>
                </a:solidFill>
                <a:latin typeface="Beth Ellen"/>
                <a:ea typeface="Beth Ellen"/>
                <a:cs typeface="Beth Ellen"/>
                <a:sym typeface="Beth Ellen"/>
              </a:rPr>
              <a:t>Aim High, Shine Bright</a:t>
            </a:r>
          </a:p>
        </p:txBody>
      </p:sp>
      <p:sp>
        <p:nvSpPr>
          <p:cNvPr id="30" name="Freeform 30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350783" y="2596515"/>
            <a:ext cx="8151214" cy="5246370"/>
            <a:chOff x="0" y="0"/>
            <a:chExt cx="5513070" cy="3548380"/>
          </a:xfrm>
        </p:grpSpPr>
        <p:sp>
          <p:nvSpPr>
            <p:cNvPr id="14" name="Freeform 14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8865" y="2596515"/>
            <a:ext cx="8151214" cy="5246370"/>
            <a:chOff x="0" y="0"/>
            <a:chExt cx="5513070" cy="3548380"/>
          </a:xfrm>
        </p:grpSpPr>
        <p:sp>
          <p:nvSpPr>
            <p:cNvPr id="16" name="Freeform 16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4"/>
              <a:stretch>
                <a:fillRect t="-1855" b="-18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2072639" y="3923771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072639" y="2365665"/>
            <a:ext cx="524762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Mission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36097" y="4160887"/>
            <a:ext cx="552131" cy="3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75806" y="3933568"/>
            <a:ext cx="404445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To provide a safe, nurturing ‘happy place’ that allows children to thrive.</a:t>
            </a:r>
          </a:p>
        </p:txBody>
      </p:sp>
      <p:sp>
        <p:nvSpPr>
          <p:cNvPr id="21" name="Freeform 21"/>
          <p:cNvSpPr/>
          <p:nvPr/>
        </p:nvSpPr>
        <p:spPr>
          <a:xfrm>
            <a:off x="2072639" y="5436290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>
            <a:off x="2236097" y="5664890"/>
            <a:ext cx="552131" cy="37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85412" y="5360151"/>
            <a:ext cx="4779246" cy="132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A pledge to work in partnership with parents, carers and the wider community to support those within our own learning community and beyond. Ensuring the highest quality early years learning experience.</a:t>
            </a:r>
          </a:p>
        </p:txBody>
      </p:sp>
      <p:sp>
        <p:nvSpPr>
          <p:cNvPr id="24" name="Freeform 24"/>
          <p:cNvSpPr/>
          <p:nvPr/>
        </p:nvSpPr>
        <p:spPr>
          <a:xfrm flipH="1">
            <a:off x="14170934" y="7167563"/>
            <a:ext cx="4117066" cy="1260159"/>
          </a:xfrm>
          <a:custGeom>
            <a:avLst/>
            <a:gdLst/>
            <a:ahLst/>
            <a:cxnLst/>
            <a:rect l="l" t="t" r="r" b="b"/>
            <a:pathLst>
              <a:path w="4117066" h="1260159">
                <a:moveTo>
                  <a:pt x="4117066" y="0"/>
                </a:moveTo>
                <a:lnTo>
                  <a:pt x="0" y="0"/>
                </a:lnTo>
                <a:lnTo>
                  <a:pt x="0" y="1260159"/>
                </a:lnTo>
                <a:lnTo>
                  <a:pt x="4117066" y="1260159"/>
                </a:lnTo>
                <a:lnTo>
                  <a:pt x="41170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flipH="1">
            <a:off x="8555584" y="1744291"/>
            <a:ext cx="1310162" cy="1435436"/>
          </a:xfrm>
          <a:custGeom>
            <a:avLst/>
            <a:gdLst/>
            <a:ahLst/>
            <a:cxnLst/>
            <a:rect l="l" t="t" r="r" b="b"/>
            <a:pathLst>
              <a:path w="1310162" h="1435436">
                <a:moveTo>
                  <a:pt x="1310161" y="0"/>
                </a:moveTo>
                <a:lnTo>
                  <a:pt x="0" y="0"/>
                </a:lnTo>
                <a:lnTo>
                  <a:pt x="0" y="1435436"/>
                </a:lnTo>
                <a:lnTo>
                  <a:pt x="1310161" y="1435436"/>
                </a:lnTo>
                <a:lnTo>
                  <a:pt x="131016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2072639" y="7355708"/>
            <a:ext cx="879048" cy="883869"/>
          </a:xfrm>
          <a:custGeom>
            <a:avLst/>
            <a:gdLst/>
            <a:ahLst/>
            <a:cxnLst/>
            <a:rect l="l" t="t" r="r" b="b"/>
            <a:pathLst>
              <a:path w="879048" h="883869">
                <a:moveTo>
                  <a:pt x="0" y="0"/>
                </a:moveTo>
                <a:lnTo>
                  <a:pt x="879048" y="0"/>
                </a:lnTo>
                <a:lnTo>
                  <a:pt x="879048" y="883869"/>
                </a:lnTo>
                <a:lnTo>
                  <a:pt x="0" y="8838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2236097" y="7485667"/>
            <a:ext cx="552131" cy="37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"/>
              </a:lnSpc>
              <a:spcBef>
                <a:spcPct val="0"/>
              </a:spcBef>
            </a:pPr>
            <a:r>
              <a:rPr lang="en-US" sz="2212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85412" y="7431167"/>
            <a:ext cx="4729658" cy="73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8"/>
              </a:lnSpc>
              <a:spcBef>
                <a:spcPct val="0"/>
              </a:spcBef>
            </a:pPr>
            <a:r>
              <a:rPr lang="en-US" sz="1574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To support our learners in understanding and caring for their environment and the impact their actions have on it.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7851" y="1028700"/>
            <a:ext cx="6135677" cy="3513884"/>
            <a:chOff x="0" y="0"/>
            <a:chExt cx="2288540" cy="1310640"/>
          </a:xfrm>
        </p:grpSpPr>
        <p:sp>
          <p:nvSpPr>
            <p:cNvPr id="6" name="Freeform 6"/>
            <p:cNvSpPr/>
            <p:nvPr/>
          </p:nvSpPr>
          <p:spPr>
            <a:xfrm>
              <a:off x="3810" y="953"/>
              <a:ext cx="2287270" cy="1308802"/>
            </a:xfrm>
            <a:custGeom>
              <a:avLst/>
              <a:gdLst/>
              <a:ahLst/>
              <a:cxnLst/>
              <a:rect l="l" t="t" r="r" b="b"/>
              <a:pathLst>
                <a:path w="2287270" h="1308802">
                  <a:moveTo>
                    <a:pt x="864870" y="1215707"/>
                  </a:moveTo>
                  <a:cubicBezTo>
                    <a:pt x="858520" y="1218247"/>
                    <a:pt x="849630" y="1223327"/>
                    <a:pt x="842010" y="1224597"/>
                  </a:cubicBezTo>
                  <a:cubicBezTo>
                    <a:pt x="824230" y="1227137"/>
                    <a:pt x="805180" y="1225867"/>
                    <a:pt x="787400" y="1228407"/>
                  </a:cubicBezTo>
                  <a:cubicBezTo>
                    <a:pt x="774700" y="1229677"/>
                    <a:pt x="763270" y="1234757"/>
                    <a:pt x="751840" y="1236027"/>
                  </a:cubicBezTo>
                  <a:cubicBezTo>
                    <a:pt x="711200" y="1242377"/>
                    <a:pt x="670560" y="1247457"/>
                    <a:pt x="628650" y="1253807"/>
                  </a:cubicBezTo>
                  <a:cubicBezTo>
                    <a:pt x="613410" y="1256347"/>
                    <a:pt x="598170" y="1256347"/>
                    <a:pt x="582930" y="1256347"/>
                  </a:cubicBezTo>
                  <a:cubicBezTo>
                    <a:pt x="582930" y="1255077"/>
                    <a:pt x="581660" y="1252537"/>
                    <a:pt x="581660" y="1251267"/>
                  </a:cubicBezTo>
                  <a:cubicBezTo>
                    <a:pt x="571500" y="1256347"/>
                    <a:pt x="563880" y="1263967"/>
                    <a:pt x="556260" y="1262697"/>
                  </a:cubicBezTo>
                  <a:cubicBezTo>
                    <a:pt x="528320" y="1260157"/>
                    <a:pt x="506730" y="1280477"/>
                    <a:pt x="480060" y="1279207"/>
                  </a:cubicBezTo>
                  <a:lnTo>
                    <a:pt x="462280" y="1279207"/>
                  </a:lnTo>
                  <a:cubicBezTo>
                    <a:pt x="450850" y="1279207"/>
                    <a:pt x="439420" y="1279207"/>
                    <a:pt x="426720" y="1283017"/>
                  </a:cubicBezTo>
                  <a:cubicBezTo>
                    <a:pt x="422910" y="1279207"/>
                    <a:pt x="417830" y="1275397"/>
                    <a:pt x="416560" y="1272857"/>
                  </a:cubicBezTo>
                  <a:cubicBezTo>
                    <a:pt x="408940" y="1276667"/>
                    <a:pt x="402590" y="1280477"/>
                    <a:pt x="397510" y="1283017"/>
                  </a:cubicBezTo>
                  <a:cubicBezTo>
                    <a:pt x="384810" y="1288097"/>
                    <a:pt x="372110" y="1294447"/>
                    <a:pt x="359410" y="1299527"/>
                  </a:cubicBezTo>
                  <a:cubicBezTo>
                    <a:pt x="349250" y="1303337"/>
                    <a:pt x="339090" y="1305877"/>
                    <a:pt x="328930" y="1308417"/>
                  </a:cubicBezTo>
                  <a:cubicBezTo>
                    <a:pt x="312420" y="1312227"/>
                    <a:pt x="279400" y="1286827"/>
                    <a:pt x="280670" y="1270317"/>
                  </a:cubicBezTo>
                  <a:cubicBezTo>
                    <a:pt x="280670" y="1267777"/>
                    <a:pt x="284480" y="1265237"/>
                    <a:pt x="285750" y="1263967"/>
                  </a:cubicBezTo>
                  <a:cubicBezTo>
                    <a:pt x="270510" y="1258887"/>
                    <a:pt x="259080" y="1248727"/>
                    <a:pt x="251460" y="1234757"/>
                  </a:cubicBezTo>
                  <a:cubicBezTo>
                    <a:pt x="245110" y="1222057"/>
                    <a:pt x="237490" y="1209357"/>
                    <a:pt x="229870" y="1194117"/>
                  </a:cubicBezTo>
                  <a:cubicBezTo>
                    <a:pt x="238760" y="1186497"/>
                    <a:pt x="250190" y="1177607"/>
                    <a:pt x="261620" y="1168717"/>
                  </a:cubicBezTo>
                  <a:cubicBezTo>
                    <a:pt x="270510" y="1162367"/>
                    <a:pt x="273050" y="1157287"/>
                    <a:pt x="264160" y="1148397"/>
                  </a:cubicBezTo>
                  <a:cubicBezTo>
                    <a:pt x="252730" y="1136967"/>
                    <a:pt x="241300" y="1125537"/>
                    <a:pt x="231140" y="1111567"/>
                  </a:cubicBezTo>
                  <a:cubicBezTo>
                    <a:pt x="224790" y="1103947"/>
                    <a:pt x="224790" y="1092517"/>
                    <a:pt x="219710" y="1083627"/>
                  </a:cubicBezTo>
                  <a:cubicBezTo>
                    <a:pt x="209550" y="1069657"/>
                    <a:pt x="196850" y="1062037"/>
                    <a:pt x="177800" y="1065847"/>
                  </a:cubicBezTo>
                  <a:cubicBezTo>
                    <a:pt x="165100" y="1068387"/>
                    <a:pt x="149860" y="1064577"/>
                    <a:pt x="137160" y="1064577"/>
                  </a:cubicBezTo>
                  <a:cubicBezTo>
                    <a:pt x="130810" y="1058227"/>
                    <a:pt x="121920" y="1051877"/>
                    <a:pt x="116840" y="1042987"/>
                  </a:cubicBezTo>
                  <a:cubicBezTo>
                    <a:pt x="104140" y="1022667"/>
                    <a:pt x="92710" y="1001077"/>
                    <a:pt x="81280" y="980757"/>
                  </a:cubicBezTo>
                  <a:cubicBezTo>
                    <a:pt x="73660" y="968057"/>
                    <a:pt x="64770" y="956627"/>
                    <a:pt x="57150" y="943927"/>
                  </a:cubicBezTo>
                  <a:cubicBezTo>
                    <a:pt x="53340" y="937577"/>
                    <a:pt x="53340" y="928687"/>
                    <a:pt x="53340" y="922337"/>
                  </a:cubicBezTo>
                  <a:cubicBezTo>
                    <a:pt x="54610" y="907097"/>
                    <a:pt x="45720" y="898207"/>
                    <a:pt x="34290" y="889317"/>
                  </a:cubicBezTo>
                  <a:cubicBezTo>
                    <a:pt x="22860" y="880427"/>
                    <a:pt x="19050" y="856297"/>
                    <a:pt x="25400" y="844867"/>
                  </a:cubicBezTo>
                  <a:cubicBezTo>
                    <a:pt x="17780" y="838517"/>
                    <a:pt x="10160" y="832167"/>
                    <a:pt x="0" y="824547"/>
                  </a:cubicBezTo>
                  <a:cubicBezTo>
                    <a:pt x="17780" y="814387"/>
                    <a:pt x="31750" y="806767"/>
                    <a:pt x="45720" y="797877"/>
                  </a:cubicBezTo>
                  <a:cubicBezTo>
                    <a:pt x="60960" y="790257"/>
                    <a:pt x="74930" y="781367"/>
                    <a:pt x="93980" y="772477"/>
                  </a:cubicBezTo>
                  <a:cubicBezTo>
                    <a:pt x="81280" y="738187"/>
                    <a:pt x="67310" y="701357"/>
                    <a:pt x="52070" y="664527"/>
                  </a:cubicBezTo>
                  <a:cubicBezTo>
                    <a:pt x="58420" y="659447"/>
                    <a:pt x="64770" y="654367"/>
                    <a:pt x="69850" y="649287"/>
                  </a:cubicBezTo>
                  <a:cubicBezTo>
                    <a:pt x="55880" y="634047"/>
                    <a:pt x="45720" y="617537"/>
                    <a:pt x="34290" y="599757"/>
                  </a:cubicBezTo>
                  <a:cubicBezTo>
                    <a:pt x="33020" y="598487"/>
                    <a:pt x="36830" y="594677"/>
                    <a:pt x="35560" y="592137"/>
                  </a:cubicBezTo>
                  <a:cubicBezTo>
                    <a:pt x="34290" y="583247"/>
                    <a:pt x="31750" y="574357"/>
                    <a:pt x="29210" y="565467"/>
                  </a:cubicBezTo>
                  <a:cubicBezTo>
                    <a:pt x="25400" y="555307"/>
                    <a:pt x="20320" y="543877"/>
                    <a:pt x="17780" y="533717"/>
                  </a:cubicBezTo>
                  <a:cubicBezTo>
                    <a:pt x="13970" y="522287"/>
                    <a:pt x="10160" y="510857"/>
                    <a:pt x="6350" y="495617"/>
                  </a:cubicBezTo>
                  <a:cubicBezTo>
                    <a:pt x="27940" y="484187"/>
                    <a:pt x="48260" y="467677"/>
                    <a:pt x="77470" y="465137"/>
                  </a:cubicBezTo>
                  <a:cubicBezTo>
                    <a:pt x="102870" y="462597"/>
                    <a:pt x="127000" y="454977"/>
                    <a:pt x="151130" y="449897"/>
                  </a:cubicBezTo>
                  <a:cubicBezTo>
                    <a:pt x="152400" y="449897"/>
                    <a:pt x="154940" y="448627"/>
                    <a:pt x="156210" y="448627"/>
                  </a:cubicBezTo>
                  <a:cubicBezTo>
                    <a:pt x="200660" y="441007"/>
                    <a:pt x="200660" y="439737"/>
                    <a:pt x="182880" y="399097"/>
                  </a:cubicBezTo>
                  <a:cubicBezTo>
                    <a:pt x="175260" y="381317"/>
                    <a:pt x="171450" y="362267"/>
                    <a:pt x="168910" y="344487"/>
                  </a:cubicBezTo>
                  <a:cubicBezTo>
                    <a:pt x="167640" y="336867"/>
                    <a:pt x="175260" y="329247"/>
                    <a:pt x="179070" y="320357"/>
                  </a:cubicBezTo>
                  <a:cubicBezTo>
                    <a:pt x="177800" y="320357"/>
                    <a:pt x="176530" y="317817"/>
                    <a:pt x="173990" y="316547"/>
                  </a:cubicBezTo>
                  <a:cubicBezTo>
                    <a:pt x="162560" y="315277"/>
                    <a:pt x="146050" y="317817"/>
                    <a:pt x="139700" y="311467"/>
                  </a:cubicBezTo>
                  <a:cubicBezTo>
                    <a:pt x="127000" y="298767"/>
                    <a:pt x="114300" y="282257"/>
                    <a:pt x="110490" y="264477"/>
                  </a:cubicBezTo>
                  <a:cubicBezTo>
                    <a:pt x="100330" y="227647"/>
                    <a:pt x="95250" y="189547"/>
                    <a:pt x="88900" y="151447"/>
                  </a:cubicBezTo>
                  <a:cubicBezTo>
                    <a:pt x="127000" y="119697"/>
                    <a:pt x="175260" y="117157"/>
                    <a:pt x="219710" y="106997"/>
                  </a:cubicBezTo>
                  <a:cubicBezTo>
                    <a:pt x="243840" y="100647"/>
                    <a:pt x="267970" y="93027"/>
                    <a:pt x="293370" y="86677"/>
                  </a:cubicBezTo>
                  <a:cubicBezTo>
                    <a:pt x="320040" y="80327"/>
                    <a:pt x="346710" y="72707"/>
                    <a:pt x="373380" y="68897"/>
                  </a:cubicBezTo>
                  <a:cubicBezTo>
                    <a:pt x="420370" y="61277"/>
                    <a:pt x="468630" y="54927"/>
                    <a:pt x="516890" y="48577"/>
                  </a:cubicBezTo>
                  <a:cubicBezTo>
                    <a:pt x="553720" y="43497"/>
                    <a:pt x="590550" y="40957"/>
                    <a:pt x="626110" y="37147"/>
                  </a:cubicBezTo>
                  <a:cubicBezTo>
                    <a:pt x="673100" y="32067"/>
                    <a:pt x="718820" y="25717"/>
                    <a:pt x="765810" y="21907"/>
                  </a:cubicBezTo>
                  <a:cubicBezTo>
                    <a:pt x="800100" y="19367"/>
                    <a:pt x="834390" y="24447"/>
                    <a:pt x="867410" y="18097"/>
                  </a:cubicBezTo>
                  <a:cubicBezTo>
                    <a:pt x="924560" y="5397"/>
                    <a:pt x="982980" y="7937"/>
                    <a:pt x="1040130" y="2857"/>
                  </a:cubicBezTo>
                  <a:cubicBezTo>
                    <a:pt x="1090930" y="-953"/>
                    <a:pt x="1141730" y="317"/>
                    <a:pt x="1192530" y="317"/>
                  </a:cubicBezTo>
                  <a:cubicBezTo>
                    <a:pt x="1242060" y="317"/>
                    <a:pt x="1290320" y="-953"/>
                    <a:pt x="1339850" y="1587"/>
                  </a:cubicBezTo>
                  <a:cubicBezTo>
                    <a:pt x="1408430" y="4127"/>
                    <a:pt x="1478280" y="7937"/>
                    <a:pt x="1546860" y="11747"/>
                  </a:cubicBezTo>
                  <a:cubicBezTo>
                    <a:pt x="1593850" y="14287"/>
                    <a:pt x="1639570" y="15557"/>
                    <a:pt x="1686560" y="19367"/>
                  </a:cubicBezTo>
                  <a:cubicBezTo>
                    <a:pt x="1719580" y="21907"/>
                    <a:pt x="1753870" y="25717"/>
                    <a:pt x="1786890" y="30797"/>
                  </a:cubicBezTo>
                  <a:cubicBezTo>
                    <a:pt x="1830070" y="37147"/>
                    <a:pt x="1874520" y="43497"/>
                    <a:pt x="1917700" y="51117"/>
                  </a:cubicBezTo>
                  <a:cubicBezTo>
                    <a:pt x="1955800" y="57467"/>
                    <a:pt x="1992630" y="66357"/>
                    <a:pt x="2029460" y="75247"/>
                  </a:cubicBezTo>
                  <a:cubicBezTo>
                    <a:pt x="2040890" y="77787"/>
                    <a:pt x="2048510" y="95567"/>
                    <a:pt x="2045970" y="109537"/>
                  </a:cubicBezTo>
                  <a:cubicBezTo>
                    <a:pt x="2044700" y="120967"/>
                    <a:pt x="2043430" y="133667"/>
                    <a:pt x="2043430" y="145097"/>
                  </a:cubicBezTo>
                  <a:cubicBezTo>
                    <a:pt x="2043430" y="162877"/>
                    <a:pt x="2034540" y="171767"/>
                    <a:pt x="2016760" y="174307"/>
                  </a:cubicBezTo>
                  <a:cubicBezTo>
                    <a:pt x="2021840" y="178117"/>
                    <a:pt x="2025650" y="180657"/>
                    <a:pt x="2030730" y="184467"/>
                  </a:cubicBezTo>
                  <a:cubicBezTo>
                    <a:pt x="2021840" y="189547"/>
                    <a:pt x="2012950" y="193357"/>
                    <a:pt x="2004060" y="197167"/>
                  </a:cubicBezTo>
                  <a:cubicBezTo>
                    <a:pt x="2005330" y="200977"/>
                    <a:pt x="2007870" y="204787"/>
                    <a:pt x="2010410" y="211137"/>
                  </a:cubicBezTo>
                  <a:lnTo>
                    <a:pt x="1998980" y="214947"/>
                  </a:lnTo>
                  <a:cubicBezTo>
                    <a:pt x="2001520" y="217487"/>
                    <a:pt x="2002790" y="221297"/>
                    <a:pt x="2004060" y="221297"/>
                  </a:cubicBezTo>
                  <a:cubicBezTo>
                    <a:pt x="2039620" y="223837"/>
                    <a:pt x="2039620" y="250507"/>
                    <a:pt x="2040890" y="274637"/>
                  </a:cubicBezTo>
                  <a:cubicBezTo>
                    <a:pt x="2042160" y="296227"/>
                    <a:pt x="2040890" y="317817"/>
                    <a:pt x="2039620" y="339407"/>
                  </a:cubicBezTo>
                  <a:cubicBezTo>
                    <a:pt x="2039620" y="345757"/>
                    <a:pt x="2034540" y="350837"/>
                    <a:pt x="2034540" y="353377"/>
                  </a:cubicBezTo>
                  <a:cubicBezTo>
                    <a:pt x="2025650" y="354647"/>
                    <a:pt x="2019300" y="354647"/>
                    <a:pt x="2014220" y="355917"/>
                  </a:cubicBezTo>
                  <a:cubicBezTo>
                    <a:pt x="2018030" y="362267"/>
                    <a:pt x="2020570" y="372427"/>
                    <a:pt x="2026920" y="373697"/>
                  </a:cubicBezTo>
                  <a:cubicBezTo>
                    <a:pt x="2053590" y="382587"/>
                    <a:pt x="2081530" y="390207"/>
                    <a:pt x="2109470" y="396557"/>
                  </a:cubicBezTo>
                  <a:cubicBezTo>
                    <a:pt x="2132330" y="401637"/>
                    <a:pt x="2152650" y="406717"/>
                    <a:pt x="2151380" y="437197"/>
                  </a:cubicBezTo>
                  <a:cubicBezTo>
                    <a:pt x="2150110" y="460057"/>
                    <a:pt x="2152650" y="484187"/>
                    <a:pt x="2155190" y="508317"/>
                  </a:cubicBezTo>
                  <a:cubicBezTo>
                    <a:pt x="2156460" y="523557"/>
                    <a:pt x="2150110" y="533717"/>
                    <a:pt x="2133600" y="537527"/>
                  </a:cubicBezTo>
                  <a:cubicBezTo>
                    <a:pt x="2136140" y="538797"/>
                    <a:pt x="2138680" y="538797"/>
                    <a:pt x="2146300" y="541337"/>
                  </a:cubicBezTo>
                  <a:cubicBezTo>
                    <a:pt x="2134870" y="541337"/>
                    <a:pt x="2129790" y="542607"/>
                    <a:pt x="2124710" y="542607"/>
                  </a:cubicBezTo>
                  <a:cubicBezTo>
                    <a:pt x="2120900" y="552767"/>
                    <a:pt x="2117090" y="561657"/>
                    <a:pt x="2115820" y="570547"/>
                  </a:cubicBezTo>
                  <a:cubicBezTo>
                    <a:pt x="2114550" y="581977"/>
                    <a:pt x="2106930" y="584517"/>
                    <a:pt x="2099310" y="585787"/>
                  </a:cubicBezTo>
                  <a:cubicBezTo>
                    <a:pt x="2075180" y="588327"/>
                    <a:pt x="2051050" y="597217"/>
                    <a:pt x="2032000" y="585787"/>
                  </a:cubicBezTo>
                  <a:cubicBezTo>
                    <a:pt x="2014220" y="588327"/>
                    <a:pt x="2000250" y="589597"/>
                    <a:pt x="1987550" y="592137"/>
                  </a:cubicBezTo>
                  <a:lnTo>
                    <a:pt x="1987550" y="593407"/>
                  </a:lnTo>
                  <a:cubicBezTo>
                    <a:pt x="2002790" y="595947"/>
                    <a:pt x="2018030" y="598487"/>
                    <a:pt x="2032000" y="602297"/>
                  </a:cubicBezTo>
                  <a:cubicBezTo>
                    <a:pt x="2067560" y="608647"/>
                    <a:pt x="2104390" y="616267"/>
                    <a:pt x="2139950" y="622617"/>
                  </a:cubicBezTo>
                  <a:cubicBezTo>
                    <a:pt x="2174240" y="628967"/>
                    <a:pt x="2207260" y="635317"/>
                    <a:pt x="2241550" y="642937"/>
                  </a:cubicBezTo>
                  <a:cubicBezTo>
                    <a:pt x="2256790" y="646747"/>
                    <a:pt x="2273300" y="649287"/>
                    <a:pt x="2279650" y="665797"/>
                  </a:cubicBezTo>
                  <a:cubicBezTo>
                    <a:pt x="2283460" y="674687"/>
                    <a:pt x="2283460" y="686117"/>
                    <a:pt x="2284730" y="696277"/>
                  </a:cubicBezTo>
                  <a:cubicBezTo>
                    <a:pt x="2286000" y="712787"/>
                    <a:pt x="2287270" y="730567"/>
                    <a:pt x="2287270" y="747077"/>
                  </a:cubicBezTo>
                  <a:cubicBezTo>
                    <a:pt x="2287270" y="768667"/>
                    <a:pt x="2279650" y="776287"/>
                    <a:pt x="2259330" y="780097"/>
                  </a:cubicBezTo>
                  <a:cubicBezTo>
                    <a:pt x="2247900" y="783907"/>
                    <a:pt x="2268220" y="816927"/>
                    <a:pt x="2235200" y="802957"/>
                  </a:cubicBezTo>
                  <a:cubicBezTo>
                    <a:pt x="2236470" y="810577"/>
                    <a:pt x="2239010" y="818197"/>
                    <a:pt x="2241550" y="828357"/>
                  </a:cubicBezTo>
                  <a:lnTo>
                    <a:pt x="2155190" y="828357"/>
                  </a:lnTo>
                  <a:cubicBezTo>
                    <a:pt x="2155190" y="846137"/>
                    <a:pt x="2156460" y="861377"/>
                    <a:pt x="2153920" y="875347"/>
                  </a:cubicBezTo>
                  <a:cubicBezTo>
                    <a:pt x="2152650" y="880427"/>
                    <a:pt x="2142490" y="885507"/>
                    <a:pt x="2136140" y="888047"/>
                  </a:cubicBezTo>
                  <a:cubicBezTo>
                    <a:pt x="2132330" y="889317"/>
                    <a:pt x="2125980" y="886777"/>
                    <a:pt x="2122170" y="886777"/>
                  </a:cubicBezTo>
                  <a:cubicBezTo>
                    <a:pt x="2123440" y="900747"/>
                    <a:pt x="2134870" y="913447"/>
                    <a:pt x="2120900" y="927417"/>
                  </a:cubicBezTo>
                  <a:cubicBezTo>
                    <a:pt x="2119630" y="928687"/>
                    <a:pt x="2120900" y="933767"/>
                    <a:pt x="2120900" y="936307"/>
                  </a:cubicBezTo>
                  <a:cubicBezTo>
                    <a:pt x="2120900" y="951547"/>
                    <a:pt x="2113280" y="957897"/>
                    <a:pt x="2095500" y="954087"/>
                  </a:cubicBezTo>
                  <a:cubicBezTo>
                    <a:pt x="2099310" y="962977"/>
                    <a:pt x="2084070" y="969327"/>
                    <a:pt x="2096770" y="978217"/>
                  </a:cubicBezTo>
                  <a:cubicBezTo>
                    <a:pt x="2094230" y="980757"/>
                    <a:pt x="2091690" y="983297"/>
                    <a:pt x="2089150" y="984567"/>
                  </a:cubicBezTo>
                  <a:cubicBezTo>
                    <a:pt x="2086610" y="985837"/>
                    <a:pt x="2082800" y="983297"/>
                    <a:pt x="2080260" y="983297"/>
                  </a:cubicBezTo>
                  <a:cubicBezTo>
                    <a:pt x="2080260" y="987107"/>
                    <a:pt x="2081530" y="990917"/>
                    <a:pt x="2081530" y="995997"/>
                  </a:cubicBezTo>
                  <a:cubicBezTo>
                    <a:pt x="2081530" y="1001077"/>
                    <a:pt x="2080260" y="1006157"/>
                    <a:pt x="2078990" y="1011237"/>
                  </a:cubicBezTo>
                  <a:cubicBezTo>
                    <a:pt x="2077720" y="1013777"/>
                    <a:pt x="2071370" y="1013777"/>
                    <a:pt x="2067560" y="1013777"/>
                  </a:cubicBezTo>
                  <a:cubicBezTo>
                    <a:pt x="2061210" y="1012507"/>
                    <a:pt x="2053590" y="1009967"/>
                    <a:pt x="2047240" y="1008697"/>
                  </a:cubicBezTo>
                  <a:cubicBezTo>
                    <a:pt x="2024380" y="1006157"/>
                    <a:pt x="2015490" y="1015047"/>
                    <a:pt x="2018030" y="1039177"/>
                  </a:cubicBezTo>
                  <a:cubicBezTo>
                    <a:pt x="2012950" y="1041717"/>
                    <a:pt x="2007870" y="1042987"/>
                    <a:pt x="2001520" y="1045527"/>
                  </a:cubicBezTo>
                  <a:cubicBezTo>
                    <a:pt x="2004060" y="1055687"/>
                    <a:pt x="2018030" y="1067117"/>
                    <a:pt x="1997710" y="1077277"/>
                  </a:cubicBezTo>
                  <a:cubicBezTo>
                    <a:pt x="2011680" y="1089977"/>
                    <a:pt x="2006600" y="1096327"/>
                    <a:pt x="1991360" y="1097597"/>
                  </a:cubicBezTo>
                  <a:cubicBezTo>
                    <a:pt x="1967230" y="1098867"/>
                    <a:pt x="1943100" y="1097597"/>
                    <a:pt x="1920240" y="1097597"/>
                  </a:cubicBezTo>
                  <a:cubicBezTo>
                    <a:pt x="1916430" y="1102677"/>
                    <a:pt x="1913890" y="1109027"/>
                    <a:pt x="1910080" y="1110297"/>
                  </a:cubicBezTo>
                  <a:cubicBezTo>
                    <a:pt x="1897380" y="1114107"/>
                    <a:pt x="1887220" y="1114107"/>
                    <a:pt x="1894840" y="1133157"/>
                  </a:cubicBezTo>
                  <a:cubicBezTo>
                    <a:pt x="1897380" y="1140777"/>
                    <a:pt x="1891030" y="1152207"/>
                    <a:pt x="1887220" y="1166177"/>
                  </a:cubicBezTo>
                  <a:cubicBezTo>
                    <a:pt x="1875790" y="1168717"/>
                    <a:pt x="1861820" y="1172527"/>
                    <a:pt x="1847850" y="1172527"/>
                  </a:cubicBezTo>
                  <a:cubicBezTo>
                    <a:pt x="1816100" y="1175067"/>
                    <a:pt x="1784350" y="1177607"/>
                    <a:pt x="1752600" y="1177607"/>
                  </a:cubicBezTo>
                  <a:cubicBezTo>
                    <a:pt x="1743710" y="1177607"/>
                    <a:pt x="1734820" y="1169987"/>
                    <a:pt x="1725930" y="1169987"/>
                  </a:cubicBezTo>
                  <a:cubicBezTo>
                    <a:pt x="1714500" y="1169987"/>
                    <a:pt x="1700530" y="1172527"/>
                    <a:pt x="1690370" y="1177607"/>
                  </a:cubicBezTo>
                  <a:cubicBezTo>
                    <a:pt x="1670050" y="1189037"/>
                    <a:pt x="1651000" y="1196657"/>
                    <a:pt x="1626870" y="1191577"/>
                  </a:cubicBezTo>
                  <a:cubicBezTo>
                    <a:pt x="1611630" y="1189037"/>
                    <a:pt x="1595120" y="1194117"/>
                    <a:pt x="1579880" y="1190307"/>
                  </a:cubicBezTo>
                  <a:cubicBezTo>
                    <a:pt x="1555750" y="1185227"/>
                    <a:pt x="1531620" y="1191577"/>
                    <a:pt x="1507490" y="1191577"/>
                  </a:cubicBezTo>
                  <a:cubicBezTo>
                    <a:pt x="1482090" y="1191577"/>
                    <a:pt x="1455420" y="1191577"/>
                    <a:pt x="1430020" y="1192847"/>
                  </a:cubicBezTo>
                  <a:cubicBezTo>
                    <a:pt x="1397000" y="1192847"/>
                    <a:pt x="1363980" y="1197927"/>
                    <a:pt x="1332230" y="1192847"/>
                  </a:cubicBezTo>
                  <a:cubicBezTo>
                    <a:pt x="1310640" y="1190307"/>
                    <a:pt x="1289050" y="1199197"/>
                    <a:pt x="1270000" y="1194117"/>
                  </a:cubicBezTo>
                  <a:cubicBezTo>
                    <a:pt x="1236980" y="1187767"/>
                    <a:pt x="1206500" y="1201737"/>
                    <a:pt x="1174750" y="1196657"/>
                  </a:cubicBezTo>
                  <a:cubicBezTo>
                    <a:pt x="1155700" y="1194117"/>
                    <a:pt x="1131570" y="1190307"/>
                    <a:pt x="1116330" y="1197927"/>
                  </a:cubicBezTo>
                  <a:cubicBezTo>
                    <a:pt x="1106170" y="1203007"/>
                    <a:pt x="1102360" y="1197927"/>
                    <a:pt x="1094740" y="1197927"/>
                  </a:cubicBezTo>
                  <a:cubicBezTo>
                    <a:pt x="1092200" y="1197927"/>
                    <a:pt x="1090930" y="1199197"/>
                    <a:pt x="1088390" y="1200467"/>
                  </a:cubicBezTo>
                  <a:cubicBezTo>
                    <a:pt x="1080770" y="1201737"/>
                    <a:pt x="1078230" y="1205547"/>
                    <a:pt x="1075690" y="1205547"/>
                  </a:cubicBezTo>
                  <a:cubicBezTo>
                    <a:pt x="1046480" y="1205547"/>
                    <a:pt x="1018540" y="1203007"/>
                    <a:pt x="989330" y="1203007"/>
                  </a:cubicBezTo>
                  <a:cubicBezTo>
                    <a:pt x="976630" y="1203007"/>
                    <a:pt x="963930" y="1208087"/>
                    <a:pt x="951230" y="1210627"/>
                  </a:cubicBezTo>
                  <a:cubicBezTo>
                    <a:pt x="927100" y="1214437"/>
                    <a:pt x="901700" y="1218247"/>
                    <a:pt x="876300" y="1220787"/>
                  </a:cubicBezTo>
                  <a:cubicBezTo>
                    <a:pt x="873760" y="1222057"/>
                    <a:pt x="869950" y="1218247"/>
                    <a:pt x="864870" y="121570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273276" y="870319"/>
            <a:ext cx="6499277" cy="3898704"/>
            <a:chOff x="0" y="0"/>
            <a:chExt cx="2424159" cy="1454174"/>
          </a:xfrm>
        </p:grpSpPr>
        <p:sp>
          <p:nvSpPr>
            <p:cNvPr id="15" name="Freeform 15"/>
            <p:cNvSpPr/>
            <p:nvPr/>
          </p:nvSpPr>
          <p:spPr>
            <a:xfrm>
              <a:off x="4036" y="1057"/>
              <a:ext cx="2422663" cy="1452086"/>
            </a:xfrm>
            <a:custGeom>
              <a:avLst/>
              <a:gdLst/>
              <a:ahLst/>
              <a:cxnLst/>
              <a:rect l="l" t="t" r="r" b="b"/>
              <a:pathLst>
                <a:path w="2422663" h="1452086">
                  <a:moveTo>
                    <a:pt x="916122" y="1348845"/>
                  </a:moveTo>
                  <a:cubicBezTo>
                    <a:pt x="909396" y="1351663"/>
                    <a:pt x="899979" y="1357299"/>
                    <a:pt x="891907" y="1358708"/>
                  </a:cubicBezTo>
                  <a:cubicBezTo>
                    <a:pt x="873074" y="1361526"/>
                    <a:pt x="852895" y="1360117"/>
                    <a:pt x="834061" y="1362935"/>
                  </a:cubicBezTo>
                  <a:cubicBezTo>
                    <a:pt x="820608" y="1364344"/>
                    <a:pt x="808501" y="1369981"/>
                    <a:pt x="796394" y="1371390"/>
                  </a:cubicBezTo>
                  <a:cubicBezTo>
                    <a:pt x="753345" y="1378435"/>
                    <a:pt x="710297" y="1384072"/>
                    <a:pt x="665904" y="1391117"/>
                  </a:cubicBezTo>
                  <a:cubicBezTo>
                    <a:pt x="649760" y="1393935"/>
                    <a:pt x="633617" y="1393935"/>
                    <a:pt x="617474" y="1393935"/>
                  </a:cubicBezTo>
                  <a:cubicBezTo>
                    <a:pt x="617474" y="1392526"/>
                    <a:pt x="616129" y="1389708"/>
                    <a:pt x="616129" y="1388299"/>
                  </a:cubicBezTo>
                  <a:cubicBezTo>
                    <a:pt x="605367" y="1393935"/>
                    <a:pt x="597295" y="1402390"/>
                    <a:pt x="589224" y="1400981"/>
                  </a:cubicBezTo>
                  <a:cubicBezTo>
                    <a:pt x="559628" y="1398162"/>
                    <a:pt x="536759" y="1420708"/>
                    <a:pt x="508508" y="1419299"/>
                  </a:cubicBezTo>
                  <a:lnTo>
                    <a:pt x="489674" y="1419299"/>
                  </a:lnTo>
                  <a:cubicBezTo>
                    <a:pt x="477567" y="1419299"/>
                    <a:pt x="465460" y="1419299"/>
                    <a:pt x="452007" y="1423526"/>
                  </a:cubicBezTo>
                  <a:cubicBezTo>
                    <a:pt x="447971" y="1419299"/>
                    <a:pt x="442590" y="1415071"/>
                    <a:pt x="441245" y="1412253"/>
                  </a:cubicBezTo>
                  <a:cubicBezTo>
                    <a:pt x="433174" y="1416481"/>
                    <a:pt x="426447" y="1420708"/>
                    <a:pt x="421066" y="1423526"/>
                  </a:cubicBezTo>
                  <a:cubicBezTo>
                    <a:pt x="407614" y="1429162"/>
                    <a:pt x="394161" y="1436208"/>
                    <a:pt x="380708" y="1441844"/>
                  </a:cubicBezTo>
                  <a:cubicBezTo>
                    <a:pt x="369946" y="1446071"/>
                    <a:pt x="359184" y="1448889"/>
                    <a:pt x="348422" y="1451708"/>
                  </a:cubicBezTo>
                  <a:cubicBezTo>
                    <a:pt x="330934" y="1455657"/>
                    <a:pt x="295957" y="1427753"/>
                    <a:pt x="297302" y="1409435"/>
                  </a:cubicBezTo>
                  <a:cubicBezTo>
                    <a:pt x="297302" y="1406617"/>
                    <a:pt x="301338" y="1403799"/>
                    <a:pt x="302683" y="1402390"/>
                  </a:cubicBezTo>
                  <a:cubicBezTo>
                    <a:pt x="286540" y="1396753"/>
                    <a:pt x="274433" y="1385481"/>
                    <a:pt x="266361" y="1369981"/>
                  </a:cubicBezTo>
                  <a:cubicBezTo>
                    <a:pt x="259635" y="1355890"/>
                    <a:pt x="251563" y="1341799"/>
                    <a:pt x="243492" y="1324890"/>
                  </a:cubicBezTo>
                  <a:cubicBezTo>
                    <a:pt x="252909" y="1316436"/>
                    <a:pt x="265016" y="1306572"/>
                    <a:pt x="277123" y="1296709"/>
                  </a:cubicBezTo>
                  <a:cubicBezTo>
                    <a:pt x="286540" y="1289663"/>
                    <a:pt x="289231" y="1284027"/>
                    <a:pt x="279814" y="1274163"/>
                  </a:cubicBezTo>
                  <a:cubicBezTo>
                    <a:pt x="267707" y="1261481"/>
                    <a:pt x="255599" y="1248800"/>
                    <a:pt x="244837" y="1233300"/>
                  </a:cubicBezTo>
                  <a:cubicBezTo>
                    <a:pt x="238111" y="1224845"/>
                    <a:pt x="238111" y="1212164"/>
                    <a:pt x="232730" y="1202300"/>
                  </a:cubicBezTo>
                  <a:cubicBezTo>
                    <a:pt x="221968" y="1186800"/>
                    <a:pt x="208515" y="1178346"/>
                    <a:pt x="188336" y="1182573"/>
                  </a:cubicBezTo>
                  <a:cubicBezTo>
                    <a:pt x="174884" y="1185391"/>
                    <a:pt x="158740" y="1181164"/>
                    <a:pt x="145288" y="1181164"/>
                  </a:cubicBezTo>
                  <a:cubicBezTo>
                    <a:pt x="138562" y="1174118"/>
                    <a:pt x="129145" y="1167073"/>
                    <a:pt x="123764" y="1157209"/>
                  </a:cubicBezTo>
                  <a:cubicBezTo>
                    <a:pt x="110311" y="1134664"/>
                    <a:pt x="98204" y="1110710"/>
                    <a:pt x="86096" y="1088164"/>
                  </a:cubicBezTo>
                  <a:cubicBezTo>
                    <a:pt x="78025" y="1074073"/>
                    <a:pt x="68608" y="1061392"/>
                    <a:pt x="60536" y="1047301"/>
                  </a:cubicBezTo>
                  <a:cubicBezTo>
                    <a:pt x="56501" y="1040255"/>
                    <a:pt x="56501" y="1030392"/>
                    <a:pt x="56501" y="1023346"/>
                  </a:cubicBezTo>
                  <a:cubicBezTo>
                    <a:pt x="57846" y="1006437"/>
                    <a:pt x="48429" y="996574"/>
                    <a:pt x="36322" y="986710"/>
                  </a:cubicBezTo>
                  <a:cubicBezTo>
                    <a:pt x="24214" y="976847"/>
                    <a:pt x="20179" y="950074"/>
                    <a:pt x="26905" y="937392"/>
                  </a:cubicBezTo>
                  <a:cubicBezTo>
                    <a:pt x="18833" y="930347"/>
                    <a:pt x="10762" y="923302"/>
                    <a:pt x="0" y="914847"/>
                  </a:cubicBezTo>
                  <a:cubicBezTo>
                    <a:pt x="18833" y="903574"/>
                    <a:pt x="33631" y="895120"/>
                    <a:pt x="48429" y="885256"/>
                  </a:cubicBezTo>
                  <a:cubicBezTo>
                    <a:pt x="64572" y="876802"/>
                    <a:pt x="79370" y="866938"/>
                    <a:pt x="99549" y="857075"/>
                  </a:cubicBezTo>
                  <a:cubicBezTo>
                    <a:pt x="86096" y="819029"/>
                    <a:pt x="71299" y="778166"/>
                    <a:pt x="55155" y="737303"/>
                  </a:cubicBezTo>
                  <a:cubicBezTo>
                    <a:pt x="61882" y="731666"/>
                    <a:pt x="68608" y="726030"/>
                    <a:pt x="73989" y="720394"/>
                  </a:cubicBezTo>
                  <a:cubicBezTo>
                    <a:pt x="59191" y="703484"/>
                    <a:pt x="48429" y="685166"/>
                    <a:pt x="36322" y="665439"/>
                  </a:cubicBezTo>
                  <a:cubicBezTo>
                    <a:pt x="34977" y="664030"/>
                    <a:pt x="39012" y="659803"/>
                    <a:pt x="37667" y="656985"/>
                  </a:cubicBezTo>
                  <a:cubicBezTo>
                    <a:pt x="36322" y="647121"/>
                    <a:pt x="33631" y="637258"/>
                    <a:pt x="30941" y="627394"/>
                  </a:cubicBezTo>
                  <a:cubicBezTo>
                    <a:pt x="26905" y="616121"/>
                    <a:pt x="21524" y="603440"/>
                    <a:pt x="18833" y="592167"/>
                  </a:cubicBezTo>
                  <a:cubicBezTo>
                    <a:pt x="14798" y="579485"/>
                    <a:pt x="10762" y="566803"/>
                    <a:pt x="6726" y="549894"/>
                  </a:cubicBezTo>
                  <a:cubicBezTo>
                    <a:pt x="29596" y="537213"/>
                    <a:pt x="51120" y="518895"/>
                    <a:pt x="82061" y="516076"/>
                  </a:cubicBezTo>
                  <a:cubicBezTo>
                    <a:pt x="108966" y="513258"/>
                    <a:pt x="134526" y="504804"/>
                    <a:pt x="160086" y="499167"/>
                  </a:cubicBezTo>
                  <a:cubicBezTo>
                    <a:pt x="161431" y="499167"/>
                    <a:pt x="164122" y="497758"/>
                    <a:pt x="165467" y="497758"/>
                  </a:cubicBezTo>
                  <a:cubicBezTo>
                    <a:pt x="212551" y="489304"/>
                    <a:pt x="212551" y="487895"/>
                    <a:pt x="193717" y="442804"/>
                  </a:cubicBezTo>
                  <a:cubicBezTo>
                    <a:pt x="185646" y="423077"/>
                    <a:pt x="181610" y="401941"/>
                    <a:pt x="178919" y="382214"/>
                  </a:cubicBezTo>
                  <a:cubicBezTo>
                    <a:pt x="177574" y="373759"/>
                    <a:pt x="185646" y="365305"/>
                    <a:pt x="189681" y="355441"/>
                  </a:cubicBezTo>
                  <a:cubicBezTo>
                    <a:pt x="188336" y="355441"/>
                    <a:pt x="186991" y="352623"/>
                    <a:pt x="184300" y="351214"/>
                  </a:cubicBezTo>
                  <a:cubicBezTo>
                    <a:pt x="172193" y="349805"/>
                    <a:pt x="154705" y="352623"/>
                    <a:pt x="147978" y="345577"/>
                  </a:cubicBezTo>
                  <a:cubicBezTo>
                    <a:pt x="134526" y="331487"/>
                    <a:pt x="121073" y="313168"/>
                    <a:pt x="117037" y="293441"/>
                  </a:cubicBezTo>
                  <a:cubicBezTo>
                    <a:pt x="106275" y="252578"/>
                    <a:pt x="100894" y="210305"/>
                    <a:pt x="94168" y="168033"/>
                  </a:cubicBezTo>
                  <a:cubicBezTo>
                    <a:pt x="134526" y="132806"/>
                    <a:pt x="185646" y="129988"/>
                    <a:pt x="232730" y="118715"/>
                  </a:cubicBezTo>
                  <a:cubicBezTo>
                    <a:pt x="258290" y="111670"/>
                    <a:pt x="283850" y="103215"/>
                    <a:pt x="310755" y="96170"/>
                  </a:cubicBezTo>
                  <a:cubicBezTo>
                    <a:pt x="339005" y="89124"/>
                    <a:pt x="367256" y="80670"/>
                    <a:pt x="395506" y="76443"/>
                  </a:cubicBezTo>
                  <a:cubicBezTo>
                    <a:pt x="445281" y="67988"/>
                    <a:pt x="496401" y="60943"/>
                    <a:pt x="547521" y="53897"/>
                  </a:cubicBezTo>
                  <a:cubicBezTo>
                    <a:pt x="586533" y="48261"/>
                    <a:pt x="625546" y="45443"/>
                    <a:pt x="663213" y="41215"/>
                  </a:cubicBezTo>
                  <a:cubicBezTo>
                    <a:pt x="712988" y="35579"/>
                    <a:pt x="761417" y="28534"/>
                    <a:pt x="811192" y="24306"/>
                  </a:cubicBezTo>
                  <a:cubicBezTo>
                    <a:pt x="847514" y="21488"/>
                    <a:pt x="883836" y="27125"/>
                    <a:pt x="918812" y="20079"/>
                  </a:cubicBezTo>
                  <a:cubicBezTo>
                    <a:pt x="979349" y="5988"/>
                    <a:pt x="1041231" y="8807"/>
                    <a:pt x="1101768" y="3170"/>
                  </a:cubicBezTo>
                  <a:cubicBezTo>
                    <a:pt x="1155578" y="-1057"/>
                    <a:pt x="1209388" y="352"/>
                    <a:pt x="1263199" y="352"/>
                  </a:cubicBezTo>
                  <a:cubicBezTo>
                    <a:pt x="1315664" y="352"/>
                    <a:pt x="1366784" y="-1057"/>
                    <a:pt x="1419249" y="1761"/>
                  </a:cubicBezTo>
                  <a:cubicBezTo>
                    <a:pt x="1491893" y="4579"/>
                    <a:pt x="1565882" y="8807"/>
                    <a:pt x="1638527" y="13034"/>
                  </a:cubicBezTo>
                  <a:cubicBezTo>
                    <a:pt x="1688301" y="15852"/>
                    <a:pt x="1736730" y="17261"/>
                    <a:pt x="1786505" y="21488"/>
                  </a:cubicBezTo>
                  <a:cubicBezTo>
                    <a:pt x="1821482" y="24306"/>
                    <a:pt x="1857804" y="28534"/>
                    <a:pt x="1892781" y="34170"/>
                  </a:cubicBezTo>
                  <a:cubicBezTo>
                    <a:pt x="1938519" y="41215"/>
                    <a:pt x="1985603" y="48261"/>
                    <a:pt x="2031342" y="56715"/>
                  </a:cubicBezTo>
                  <a:cubicBezTo>
                    <a:pt x="2071700" y="63761"/>
                    <a:pt x="2110713" y="73624"/>
                    <a:pt x="2149725" y="83488"/>
                  </a:cubicBezTo>
                  <a:cubicBezTo>
                    <a:pt x="2161833" y="86306"/>
                    <a:pt x="2169904" y="106033"/>
                    <a:pt x="2167214" y="121533"/>
                  </a:cubicBezTo>
                  <a:cubicBezTo>
                    <a:pt x="2165868" y="134215"/>
                    <a:pt x="2164523" y="148306"/>
                    <a:pt x="2164523" y="160988"/>
                  </a:cubicBezTo>
                  <a:cubicBezTo>
                    <a:pt x="2164523" y="180715"/>
                    <a:pt x="2155106" y="190578"/>
                    <a:pt x="2136273" y="193396"/>
                  </a:cubicBezTo>
                  <a:cubicBezTo>
                    <a:pt x="2141654" y="197624"/>
                    <a:pt x="2145690" y="200442"/>
                    <a:pt x="2151070" y="204669"/>
                  </a:cubicBezTo>
                  <a:cubicBezTo>
                    <a:pt x="2141654" y="210305"/>
                    <a:pt x="2132237" y="214533"/>
                    <a:pt x="2122820" y="218760"/>
                  </a:cubicBezTo>
                  <a:cubicBezTo>
                    <a:pt x="2124165" y="222987"/>
                    <a:pt x="2126856" y="227214"/>
                    <a:pt x="2129546" y="234260"/>
                  </a:cubicBezTo>
                  <a:lnTo>
                    <a:pt x="2117439" y="238487"/>
                  </a:lnTo>
                  <a:cubicBezTo>
                    <a:pt x="2120129" y="241305"/>
                    <a:pt x="2121475" y="245533"/>
                    <a:pt x="2122820" y="245533"/>
                  </a:cubicBezTo>
                  <a:cubicBezTo>
                    <a:pt x="2160487" y="248351"/>
                    <a:pt x="2160487" y="277941"/>
                    <a:pt x="2161833" y="304714"/>
                  </a:cubicBezTo>
                  <a:cubicBezTo>
                    <a:pt x="2163178" y="328668"/>
                    <a:pt x="2161833" y="352623"/>
                    <a:pt x="2160487" y="376577"/>
                  </a:cubicBezTo>
                  <a:cubicBezTo>
                    <a:pt x="2160487" y="383623"/>
                    <a:pt x="2155106" y="389259"/>
                    <a:pt x="2155106" y="392077"/>
                  </a:cubicBezTo>
                  <a:cubicBezTo>
                    <a:pt x="2145690" y="393486"/>
                    <a:pt x="2138963" y="393486"/>
                    <a:pt x="2133582" y="394895"/>
                  </a:cubicBezTo>
                  <a:cubicBezTo>
                    <a:pt x="2137618" y="401941"/>
                    <a:pt x="2140308" y="413213"/>
                    <a:pt x="2147035" y="414622"/>
                  </a:cubicBezTo>
                  <a:cubicBezTo>
                    <a:pt x="2175285" y="424486"/>
                    <a:pt x="2204881" y="432941"/>
                    <a:pt x="2234477" y="439986"/>
                  </a:cubicBezTo>
                  <a:cubicBezTo>
                    <a:pt x="2258691" y="445622"/>
                    <a:pt x="2280215" y="451259"/>
                    <a:pt x="2278870" y="485077"/>
                  </a:cubicBezTo>
                  <a:cubicBezTo>
                    <a:pt x="2277525" y="510440"/>
                    <a:pt x="2280215" y="537213"/>
                    <a:pt x="2282906" y="563985"/>
                  </a:cubicBezTo>
                  <a:cubicBezTo>
                    <a:pt x="2284251" y="580894"/>
                    <a:pt x="2277525" y="592167"/>
                    <a:pt x="2260037" y="596394"/>
                  </a:cubicBezTo>
                  <a:cubicBezTo>
                    <a:pt x="2262727" y="597803"/>
                    <a:pt x="2265418" y="597803"/>
                    <a:pt x="2273489" y="600621"/>
                  </a:cubicBezTo>
                  <a:cubicBezTo>
                    <a:pt x="2261382" y="600621"/>
                    <a:pt x="2256001" y="602031"/>
                    <a:pt x="2250620" y="602031"/>
                  </a:cubicBezTo>
                  <a:cubicBezTo>
                    <a:pt x="2246584" y="613303"/>
                    <a:pt x="2242548" y="623167"/>
                    <a:pt x="2241203" y="633030"/>
                  </a:cubicBezTo>
                  <a:cubicBezTo>
                    <a:pt x="2239858" y="645712"/>
                    <a:pt x="2231786" y="648530"/>
                    <a:pt x="2223714" y="649939"/>
                  </a:cubicBezTo>
                  <a:cubicBezTo>
                    <a:pt x="2198155" y="652758"/>
                    <a:pt x="2172595" y="662621"/>
                    <a:pt x="2152416" y="649939"/>
                  </a:cubicBezTo>
                  <a:cubicBezTo>
                    <a:pt x="2133582" y="652758"/>
                    <a:pt x="2118784" y="654167"/>
                    <a:pt x="2105332" y="656985"/>
                  </a:cubicBezTo>
                  <a:lnTo>
                    <a:pt x="2105332" y="658394"/>
                  </a:lnTo>
                  <a:cubicBezTo>
                    <a:pt x="2121475" y="661212"/>
                    <a:pt x="2137618" y="664030"/>
                    <a:pt x="2152416" y="668257"/>
                  </a:cubicBezTo>
                  <a:cubicBezTo>
                    <a:pt x="2190083" y="675303"/>
                    <a:pt x="2229096" y="683757"/>
                    <a:pt x="2266763" y="690803"/>
                  </a:cubicBezTo>
                  <a:cubicBezTo>
                    <a:pt x="2303085" y="697848"/>
                    <a:pt x="2338062" y="704894"/>
                    <a:pt x="2374384" y="713348"/>
                  </a:cubicBezTo>
                  <a:cubicBezTo>
                    <a:pt x="2390527" y="717575"/>
                    <a:pt x="2408015" y="720393"/>
                    <a:pt x="2414742" y="738712"/>
                  </a:cubicBezTo>
                  <a:cubicBezTo>
                    <a:pt x="2418777" y="748575"/>
                    <a:pt x="2418777" y="761257"/>
                    <a:pt x="2420122" y="772530"/>
                  </a:cubicBezTo>
                  <a:cubicBezTo>
                    <a:pt x="2421393" y="790848"/>
                    <a:pt x="2422662" y="810575"/>
                    <a:pt x="2422662" y="828893"/>
                  </a:cubicBezTo>
                  <a:cubicBezTo>
                    <a:pt x="2422662" y="852847"/>
                    <a:pt x="2414742" y="861302"/>
                    <a:pt x="2393217" y="865529"/>
                  </a:cubicBezTo>
                  <a:cubicBezTo>
                    <a:pt x="2381110" y="869756"/>
                    <a:pt x="2402634" y="906392"/>
                    <a:pt x="2367657" y="890893"/>
                  </a:cubicBezTo>
                  <a:cubicBezTo>
                    <a:pt x="2369003" y="899347"/>
                    <a:pt x="2371693" y="907802"/>
                    <a:pt x="2374384" y="919074"/>
                  </a:cubicBezTo>
                  <a:lnTo>
                    <a:pt x="2282906" y="919074"/>
                  </a:lnTo>
                  <a:cubicBezTo>
                    <a:pt x="2282906" y="938801"/>
                    <a:pt x="2284251" y="955710"/>
                    <a:pt x="2281561" y="971210"/>
                  </a:cubicBezTo>
                  <a:cubicBezTo>
                    <a:pt x="2280215" y="976847"/>
                    <a:pt x="2269453" y="982483"/>
                    <a:pt x="2262727" y="985301"/>
                  </a:cubicBezTo>
                  <a:cubicBezTo>
                    <a:pt x="2258691" y="986710"/>
                    <a:pt x="2251965" y="983892"/>
                    <a:pt x="2247929" y="983892"/>
                  </a:cubicBezTo>
                  <a:cubicBezTo>
                    <a:pt x="2249275" y="999392"/>
                    <a:pt x="2261382" y="1013483"/>
                    <a:pt x="2246584" y="1028983"/>
                  </a:cubicBezTo>
                  <a:cubicBezTo>
                    <a:pt x="2245239" y="1030392"/>
                    <a:pt x="2246584" y="1036028"/>
                    <a:pt x="2246584" y="1038846"/>
                  </a:cubicBezTo>
                  <a:cubicBezTo>
                    <a:pt x="2246584" y="1055755"/>
                    <a:pt x="2238512" y="1062801"/>
                    <a:pt x="2219679" y="1058573"/>
                  </a:cubicBezTo>
                  <a:cubicBezTo>
                    <a:pt x="2223715" y="1068437"/>
                    <a:pt x="2207571" y="1075482"/>
                    <a:pt x="2221024" y="1085346"/>
                  </a:cubicBezTo>
                  <a:cubicBezTo>
                    <a:pt x="2218334" y="1088164"/>
                    <a:pt x="2215643" y="1090982"/>
                    <a:pt x="2212953" y="1092391"/>
                  </a:cubicBezTo>
                  <a:cubicBezTo>
                    <a:pt x="2210262" y="1093800"/>
                    <a:pt x="2206226" y="1090982"/>
                    <a:pt x="2203536" y="1090982"/>
                  </a:cubicBezTo>
                  <a:cubicBezTo>
                    <a:pt x="2203536" y="1095210"/>
                    <a:pt x="2204881" y="1099437"/>
                    <a:pt x="2204881" y="1105073"/>
                  </a:cubicBezTo>
                  <a:cubicBezTo>
                    <a:pt x="2204881" y="1110710"/>
                    <a:pt x="2203536" y="1116346"/>
                    <a:pt x="2202190" y="1121982"/>
                  </a:cubicBezTo>
                  <a:cubicBezTo>
                    <a:pt x="2200845" y="1124800"/>
                    <a:pt x="2194119" y="1124800"/>
                    <a:pt x="2190083" y="1124800"/>
                  </a:cubicBezTo>
                  <a:cubicBezTo>
                    <a:pt x="2183357" y="1123391"/>
                    <a:pt x="2175285" y="1120573"/>
                    <a:pt x="2168559" y="1119164"/>
                  </a:cubicBezTo>
                  <a:cubicBezTo>
                    <a:pt x="2144344" y="1116346"/>
                    <a:pt x="2134927" y="1126209"/>
                    <a:pt x="2137618" y="1152982"/>
                  </a:cubicBezTo>
                  <a:cubicBezTo>
                    <a:pt x="2132237" y="1155800"/>
                    <a:pt x="2126856" y="1157209"/>
                    <a:pt x="2120129" y="1160027"/>
                  </a:cubicBezTo>
                  <a:cubicBezTo>
                    <a:pt x="2122820" y="1171300"/>
                    <a:pt x="2137618" y="1183982"/>
                    <a:pt x="2116094" y="1195254"/>
                  </a:cubicBezTo>
                  <a:cubicBezTo>
                    <a:pt x="2130892" y="1209345"/>
                    <a:pt x="2125511" y="1216391"/>
                    <a:pt x="2109368" y="1217800"/>
                  </a:cubicBezTo>
                  <a:cubicBezTo>
                    <a:pt x="2083807" y="1219209"/>
                    <a:pt x="2058248" y="1217800"/>
                    <a:pt x="2034033" y="1217800"/>
                  </a:cubicBezTo>
                  <a:cubicBezTo>
                    <a:pt x="2029997" y="1223436"/>
                    <a:pt x="2027307" y="1230482"/>
                    <a:pt x="2023271" y="1231891"/>
                  </a:cubicBezTo>
                  <a:cubicBezTo>
                    <a:pt x="2009818" y="1236118"/>
                    <a:pt x="1999056" y="1236118"/>
                    <a:pt x="2007128" y="1257254"/>
                  </a:cubicBezTo>
                  <a:cubicBezTo>
                    <a:pt x="2009818" y="1265709"/>
                    <a:pt x="2003092" y="1278390"/>
                    <a:pt x="1999056" y="1293890"/>
                  </a:cubicBezTo>
                  <a:cubicBezTo>
                    <a:pt x="1986949" y="1296708"/>
                    <a:pt x="1972151" y="1300936"/>
                    <a:pt x="1957353" y="1300936"/>
                  </a:cubicBezTo>
                  <a:cubicBezTo>
                    <a:pt x="1923722" y="1303754"/>
                    <a:pt x="1890090" y="1306572"/>
                    <a:pt x="1856459" y="1306572"/>
                  </a:cubicBezTo>
                  <a:cubicBezTo>
                    <a:pt x="1847042" y="1306572"/>
                    <a:pt x="1837625" y="1298117"/>
                    <a:pt x="1828208" y="1298117"/>
                  </a:cubicBezTo>
                  <a:cubicBezTo>
                    <a:pt x="1816101" y="1298117"/>
                    <a:pt x="1801303" y="1300936"/>
                    <a:pt x="1790541" y="1306572"/>
                  </a:cubicBezTo>
                  <a:cubicBezTo>
                    <a:pt x="1769017" y="1319254"/>
                    <a:pt x="1748838" y="1327708"/>
                    <a:pt x="1723278" y="1322072"/>
                  </a:cubicBezTo>
                  <a:cubicBezTo>
                    <a:pt x="1707135" y="1319254"/>
                    <a:pt x="1689646" y="1324890"/>
                    <a:pt x="1673503" y="1320663"/>
                  </a:cubicBezTo>
                  <a:cubicBezTo>
                    <a:pt x="1647943" y="1315027"/>
                    <a:pt x="1622383" y="1322072"/>
                    <a:pt x="1596823" y="1322072"/>
                  </a:cubicBezTo>
                  <a:cubicBezTo>
                    <a:pt x="1569918" y="1322072"/>
                    <a:pt x="1541668" y="1322072"/>
                    <a:pt x="1514763" y="1323481"/>
                  </a:cubicBezTo>
                  <a:cubicBezTo>
                    <a:pt x="1479786" y="1323481"/>
                    <a:pt x="1444809" y="1329117"/>
                    <a:pt x="1411178" y="1323481"/>
                  </a:cubicBezTo>
                  <a:cubicBezTo>
                    <a:pt x="1388308" y="1320663"/>
                    <a:pt x="1365439" y="1330526"/>
                    <a:pt x="1345260" y="1324890"/>
                  </a:cubicBezTo>
                  <a:cubicBezTo>
                    <a:pt x="1310283" y="1317845"/>
                    <a:pt x="1277997" y="1333345"/>
                    <a:pt x="1244365" y="1327708"/>
                  </a:cubicBezTo>
                  <a:cubicBezTo>
                    <a:pt x="1224186" y="1324890"/>
                    <a:pt x="1198626" y="1320663"/>
                    <a:pt x="1182483" y="1329117"/>
                  </a:cubicBezTo>
                  <a:cubicBezTo>
                    <a:pt x="1171721" y="1334754"/>
                    <a:pt x="1167685" y="1329117"/>
                    <a:pt x="1159614" y="1329117"/>
                  </a:cubicBezTo>
                  <a:cubicBezTo>
                    <a:pt x="1156923" y="1329117"/>
                    <a:pt x="1155578" y="1330526"/>
                    <a:pt x="1152888" y="1331935"/>
                  </a:cubicBezTo>
                  <a:cubicBezTo>
                    <a:pt x="1144816" y="1333345"/>
                    <a:pt x="1142126" y="1337572"/>
                    <a:pt x="1139435" y="1337572"/>
                  </a:cubicBezTo>
                  <a:cubicBezTo>
                    <a:pt x="1108494" y="1337572"/>
                    <a:pt x="1078898" y="1334754"/>
                    <a:pt x="1047957" y="1334754"/>
                  </a:cubicBezTo>
                  <a:cubicBezTo>
                    <a:pt x="1034505" y="1334754"/>
                    <a:pt x="1021052" y="1340390"/>
                    <a:pt x="1007599" y="1343208"/>
                  </a:cubicBezTo>
                  <a:cubicBezTo>
                    <a:pt x="982040" y="1347435"/>
                    <a:pt x="955134" y="1351663"/>
                    <a:pt x="928229" y="1354481"/>
                  </a:cubicBezTo>
                  <a:cubicBezTo>
                    <a:pt x="925539" y="1355890"/>
                    <a:pt x="921503" y="1351663"/>
                    <a:pt x="916122" y="1348845"/>
                  </a:cubicBezTo>
                  <a:close/>
                </a:path>
              </a:pathLst>
            </a:custGeom>
            <a:blipFill>
              <a:blip r:embed="rId4"/>
              <a:stretch>
                <a:fillRect l="-166" t="-14578" r="-167" b="-1457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803208" y="1255139"/>
            <a:ext cx="6135677" cy="3513884"/>
            <a:chOff x="0" y="0"/>
            <a:chExt cx="2288540" cy="1310640"/>
          </a:xfrm>
        </p:grpSpPr>
        <p:sp>
          <p:nvSpPr>
            <p:cNvPr id="18" name="Freeform 18"/>
            <p:cNvSpPr/>
            <p:nvPr/>
          </p:nvSpPr>
          <p:spPr>
            <a:xfrm>
              <a:off x="3810" y="953"/>
              <a:ext cx="2287270" cy="1308802"/>
            </a:xfrm>
            <a:custGeom>
              <a:avLst/>
              <a:gdLst/>
              <a:ahLst/>
              <a:cxnLst/>
              <a:rect l="l" t="t" r="r" b="b"/>
              <a:pathLst>
                <a:path w="2287270" h="1308802">
                  <a:moveTo>
                    <a:pt x="864870" y="1215707"/>
                  </a:moveTo>
                  <a:cubicBezTo>
                    <a:pt x="858520" y="1218247"/>
                    <a:pt x="849630" y="1223327"/>
                    <a:pt x="842010" y="1224597"/>
                  </a:cubicBezTo>
                  <a:cubicBezTo>
                    <a:pt x="824230" y="1227137"/>
                    <a:pt x="805180" y="1225867"/>
                    <a:pt x="787400" y="1228407"/>
                  </a:cubicBezTo>
                  <a:cubicBezTo>
                    <a:pt x="774700" y="1229677"/>
                    <a:pt x="763270" y="1234757"/>
                    <a:pt x="751840" y="1236027"/>
                  </a:cubicBezTo>
                  <a:cubicBezTo>
                    <a:pt x="711200" y="1242377"/>
                    <a:pt x="670560" y="1247457"/>
                    <a:pt x="628650" y="1253807"/>
                  </a:cubicBezTo>
                  <a:cubicBezTo>
                    <a:pt x="613410" y="1256347"/>
                    <a:pt x="598170" y="1256347"/>
                    <a:pt x="582930" y="1256347"/>
                  </a:cubicBezTo>
                  <a:cubicBezTo>
                    <a:pt x="582930" y="1255077"/>
                    <a:pt x="581660" y="1252537"/>
                    <a:pt x="581660" y="1251267"/>
                  </a:cubicBezTo>
                  <a:cubicBezTo>
                    <a:pt x="571500" y="1256347"/>
                    <a:pt x="563880" y="1263967"/>
                    <a:pt x="556260" y="1262697"/>
                  </a:cubicBezTo>
                  <a:cubicBezTo>
                    <a:pt x="528320" y="1260157"/>
                    <a:pt x="506730" y="1280477"/>
                    <a:pt x="480060" y="1279207"/>
                  </a:cubicBezTo>
                  <a:lnTo>
                    <a:pt x="462280" y="1279207"/>
                  </a:lnTo>
                  <a:cubicBezTo>
                    <a:pt x="450850" y="1279207"/>
                    <a:pt x="439420" y="1279207"/>
                    <a:pt x="426720" y="1283017"/>
                  </a:cubicBezTo>
                  <a:cubicBezTo>
                    <a:pt x="422910" y="1279207"/>
                    <a:pt x="417830" y="1275397"/>
                    <a:pt x="416560" y="1272857"/>
                  </a:cubicBezTo>
                  <a:cubicBezTo>
                    <a:pt x="408940" y="1276667"/>
                    <a:pt x="402590" y="1280477"/>
                    <a:pt x="397510" y="1283017"/>
                  </a:cubicBezTo>
                  <a:cubicBezTo>
                    <a:pt x="384810" y="1288097"/>
                    <a:pt x="372110" y="1294447"/>
                    <a:pt x="359410" y="1299527"/>
                  </a:cubicBezTo>
                  <a:cubicBezTo>
                    <a:pt x="349250" y="1303337"/>
                    <a:pt x="339090" y="1305877"/>
                    <a:pt x="328930" y="1308417"/>
                  </a:cubicBezTo>
                  <a:cubicBezTo>
                    <a:pt x="312420" y="1312227"/>
                    <a:pt x="279400" y="1286827"/>
                    <a:pt x="280670" y="1270317"/>
                  </a:cubicBezTo>
                  <a:cubicBezTo>
                    <a:pt x="280670" y="1267777"/>
                    <a:pt x="284480" y="1265237"/>
                    <a:pt x="285750" y="1263967"/>
                  </a:cubicBezTo>
                  <a:cubicBezTo>
                    <a:pt x="270510" y="1258887"/>
                    <a:pt x="259080" y="1248727"/>
                    <a:pt x="251460" y="1234757"/>
                  </a:cubicBezTo>
                  <a:cubicBezTo>
                    <a:pt x="245110" y="1222057"/>
                    <a:pt x="237490" y="1209357"/>
                    <a:pt x="229870" y="1194117"/>
                  </a:cubicBezTo>
                  <a:cubicBezTo>
                    <a:pt x="238760" y="1186497"/>
                    <a:pt x="250190" y="1177607"/>
                    <a:pt x="261620" y="1168717"/>
                  </a:cubicBezTo>
                  <a:cubicBezTo>
                    <a:pt x="270510" y="1162367"/>
                    <a:pt x="273050" y="1157287"/>
                    <a:pt x="264160" y="1148397"/>
                  </a:cubicBezTo>
                  <a:cubicBezTo>
                    <a:pt x="252730" y="1136967"/>
                    <a:pt x="241300" y="1125537"/>
                    <a:pt x="231140" y="1111567"/>
                  </a:cubicBezTo>
                  <a:cubicBezTo>
                    <a:pt x="224790" y="1103947"/>
                    <a:pt x="224790" y="1092517"/>
                    <a:pt x="219710" y="1083627"/>
                  </a:cubicBezTo>
                  <a:cubicBezTo>
                    <a:pt x="209550" y="1069657"/>
                    <a:pt x="196850" y="1062037"/>
                    <a:pt x="177800" y="1065847"/>
                  </a:cubicBezTo>
                  <a:cubicBezTo>
                    <a:pt x="165100" y="1068387"/>
                    <a:pt x="149860" y="1064577"/>
                    <a:pt x="137160" y="1064577"/>
                  </a:cubicBezTo>
                  <a:cubicBezTo>
                    <a:pt x="130810" y="1058227"/>
                    <a:pt x="121920" y="1051877"/>
                    <a:pt x="116840" y="1042987"/>
                  </a:cubicBezTo>
                  <a:cubicBezTo>
                    <a:pt x="104140" y="1022667"/>
                    <a:pt x="92710" y="1001077"/>
                    <a:pt x="81280" y="980757"/>
                  </a:cubicBezTo>
                  <a:cubicBezTo>
                    <a:pt x="73660" y="968057"/>
                    <a:pt x="64770" y="956627"/>
                    <a:pt x="57150" y="943927"/>
                  </a:cubicBezTo>
                  <a:cubicBezTo>
                    <a:pt x="53340" y="937577"/>
                    <a:pt x="53340" y="928687"/>
                    <a:pt x="53340" y="922337"/>
                  </a:cubicBezTo>
                  <a:cubicBezTo>
                    <a:pt x="54610" y="907097"/>
                    <a:pt x="45720" y="898207"/>
                    <a:pt x="34290" y="889317"/>
                  </a:cubicBezTo>
                  <a:cubicBezTo>
                    <a:pt x="22860" y="880427"/>
                    <a:pt x="19050" y="856297"/>
                    <a:pt x="25400" y="844867"/>
                  </a:cubicBezTo>
                  <a:cubicBezTo>
                    <a:pt x="17780" y="838517"/>
                    <a:pt x="10160" y="832167"/>
                    <a:pt x="0" y="824547"/>
                  </a:cubicBezTo>
                  <a:cubicBezTo>
                    <a:pt x="17780" y="814387"/>
                    <a:pt x="31750" y="806767"/>
                    <a:pt x="45720" y="797877"/>
                  </a:cubicBezTo>
                  <a:cubicBezTo>
                    <a:pt x="60960" y="790257"/>
                    <a:pt x="74930" y="781367"/>
                    <a:pt x="93980" y="772477"/>
                  </a:cubicBezTo>
                  <a:cubicBezTo>
                    <a:pt x="81280" y="738187"/>
                    <a:pt x="67310" y="701357"/>
                    <a:pt x="52070" y="664527"/>
                  </a:cubicBezTo>
                  <a:cubicBezTo>
                    <a:pt x="58420" y="659447"/>
                    <a:pt x="64770" y="654367"/>
                    <a:pt x="69850" y="649287"/>
                  </a:cubicBezTo>
                  <a:cubicBezTo>
                    <a:pt x="55880" y="634047"/>
                    <a:pt x="45720" y="617537"/>
                    <a:pt x="34290" y="599757"/>
                  </a:cubicBezTo>
                  <a:cubicBezTo>
                    <a:pt x="33020" y="598487"/>
                    <a:pt x="36830" y="594677"/>
                    <a:pt x="35560" y="592137"/>
                  </a:cubicBezTo>
                  <a:cubicBezTo>
                    <a:pt x="34290" y="583247"/>
                    <a:pt x="31750" y="574357"/>
                    <a:pt x="29210" y="565467"/>
                  </a:cubicBezTo>
                  <a:cubicBezTo>
                    <a:pt x="25400" y="555307"/>
                    <a:pt x="20320" y="543877"/>
                    <a:pt x="17780" y="533717"/>
                  </a:cubicBezTo>
                  <a:cubicBezTo>
                    <a:pt x="13970" y="522287"/>
                    <a:pt x="10160" y="510857"/>
                    <a:pt x="6350" y="495617"/>
                  </a:cubicBezTo>
                  <a:cubicBezTo>
                    <a:pt x="27940" y="484187"/>
                    <a:pt x="48260" y="467677"/>
                    <a:pt x="77470" y="465137"/>
                  </a:cubicBezTo>
                  <a:cubicBezTo>
                    <a:pt x="102870" y="462597"/>
                    <a:pt x="127000" y="454977"/>
                    <a:pt x="151130" y="449897"/>
                  </a:cubicBezTo>
                  <a:cubicBezTo>
                    <a:pt x="152400" y="449897"/>
                    <a:pt x="154940" y="448627"/>
                    <a:pt x="156210" y="448627"/>
                  </a:cubicBezTo>
                  <a:cubicBezTo>
                    <a:pt x="200660" y="441007"/>
                    <a:pt x="200660" y="439737"/>
                    <a:pt x="182880" y="399097"/>
                  </a:cubicBezTo>
                  <a:cubicBezTo>
                    <a:pt x="175260" y="381317"/>
                    <a:pt x="171450" y="362267"/>
                    <a:pt x="168910" y="344487"/>
                  </a:cubicBezTo>
                  <a:cubicBezTo>
                    <a:pt x="167640" y="336867"/>
                    <a:pt x="175260" y="329247"/>
                    <a:pt x="179070" y="320357"/>
                  </a:cubicBezTo>
                  <a:cubicBezTo>
                    <a:pt x="177800" y="320357"/>
                    <a:pt x="176530" y="317817"/>
                    <a:pt x="173990" y="316547"/>
                  </a:cubicBezTo>
                  <a:cubicBezTo>
                    <a:pt x="162560" y="315277"/>
                    <a:pt x="146050" y="317817"/>
                    <a:pt x="139700" y="311467"/>
                  </a:cubicBezTo>
                  <a:cubicBezTo>
                    <a:pt x="127000" y="298767"/>
                    <a:pt x="114300" y="282257"/>
                    <a:pt x="110490" y="264477"/>
                  </a:cubicBezTo>
                  <a:cubicBezTo>
                    <a:pt x="100330" y="227647"/>
                    <a:pt x="95250" y="189547"/>
                    <a:pt x="88900" y="151447"/>
                  </a:cubicBezTo>
                  <a:cubicBezTo>
                    <a:pt x="127000" y="119697"/>
                    <a:pt x="175260" y="117157"/>
                    <a:pt x="219710" y="106997"/>
                  </a:cubicBezTo>
                  <a:cubicBezTo>
                    <a:pt x="243840" y="100647"/>
                    <a:pt x="267970" y="93027"/>
                    <a:pt x="293370" y="86677"/>
                  </a:cubicBezTo>
                  <a:cubicBezTo>
                    <a:pt x="320040" y="80327"/>
                    <a:pt x="346710" y="72707"/>
                    <a:pt x="373380" y="68897"/>
                  </a:cubicBezTo>
                  <a:cubicBezTo>
                    <a:pt x="420370" y="61277"/>
                    <a:pt x="468630" y="54927"/>
                    <a:pt x="516890" y="48577"/>
                  </a:cubicBezTo>
                  <a:cubicBezTo>
                    <a:pt x="553720" y="43497"/>
                    <a:pt x="590550" y="40957"/>
                    <a:pt x="626110" y="37147"/>
                  </a:cubicBezTo>
                  <a:cubicBezTo>
                    <a:pt x="673100" y="32067"/>
                    <a:pt x="718820" y="25717"/>
                    <a:pt x="765810" y="21907"/>
                  </a:cubicBezTo>
                  <a:cubicBezTo>
                    <a:pt x="800100" y="19367"/>
                    <a:pt x="834390" y="24447"/>
                    <a:pt x="867410" y="18097"/>
                  </a:cubicBezTo>
                  <a:cubicBezTo>
                    <a:pt x="924560" y="5397"/>
                    <a:pt x="982980" y="7937"/>
                    <a:pt x="1040130" y="2857"/>
                  </a:cubicBezTo>
                  <a:cubicBezTo>
                    <a:pt x="1090930" y="-953"/>
                    <a:pt x="1141730" y="317"/>
                    <a:pt x="1192530" y="317"/>
                  </a:cubicBezTo>
                  <a:cubicBezTo>
                    <a:pt x="1242060" y="317"/>
                    <a:pt x="1290320" y="-953"/>
                    <a:pt x="1339850" y="1587"/>
                  </a:cubicBezTo>
                  <a:cubicBezTo>
                    <a:pt x="1408430" y="4127"/>
                    <a:pt x="1478280" y="7937"/>
                    <a:pt x="1546860" y="11747"/>
                  </a:cubicBezTo>
                  <a:cubicBezTo>
                    <a:pt x="1593850" y="14287"/>
                    <a:pt x="1639570" y="15557"/>
                    <a:pt x="1686560" y="19367"/>
                  </a:cubicBezTo>
                  <a:cubicBezTo>
                    <a:pt x="1719580" y="21907"/>
                    <a:pt x="1753870" y="25717"/>
                    <a:pt x="1786890" y="30797"/>
                  </a:cubicBezTo>
                  <a:cubicBezTo>
                    <a:pt x="1830070" y="37147"/>
                    <a:pt x="1874520" y="43497"/>
                    <a:pt x="1917700" y="51117"/>
                  </a:cubicBezTo>
                  <a:cubicBezTo>
                    <a:pt x="1955800" y="57467"/>
                    <a:pt x="1992630" y="66357"/>
                    <a:pt x="2029460" y="75247"/>
                  </a:cubicBezTo>
                  <a:cubicBezTo>
                    <a:pt x="2040890" y="77787"/>
                    <a:pt x="2048510" y="95567"/>
                    <a:pt x="2045970" y="109537"/>
                  </a:cubicBezTo>
                  <a:cubicBezTo>
                    <a:pt x="2044700" y="120967"/>
                    <a:pt x="2043430" y="133667"/>
                    <a:pt x="2043430" y="145097"/>
                  </a:cubicBezTo>
                  <a:cubicBezTo>
                    <a:pt x="2043430" y="162877"/>
                    <a:pt x="2034540" y="171767"/>
                    <a:pt x="2016760" y="174307"/>
                  </a:cubicBezTo>
                  <a:cubicBezTo>
                    <a:pt x="2021840" y="178117"/>
                    <a:pt x="2025650" y="180657"/>
                    <a:pt x="2030730" y="184467"/>
                  </a:cubicBezTo>
                  <a:cubicBezTo>
                    <a:pt x="2021840" y="189547"/>
                    <a:pt x="2012950" y="193357"/>
                    <a:pt x="2004060" y="197167"/>
                  </a:cubicBezTo>
                  <a:cubicBezTo>
                    <a:pt x="2005330" y="200977"/>
                    <a:pt x="2007870" y="204787"/>
                    <a:pt x="2010410" y="211137"/>
                  </a:cubicBezTo>
                  <a:lnTo>
                    <a:pt x="1998980" y="214947"/>
                  </a:lnTo>
                  <a:cubicBezTo>
                    <a:pt x="2001520" y="217487"/>
                    <a:pt x="2002790" y="221297"/>
                    <a:pt x="2004060" y="221297"/>
                  </a:cubicBezTo>
                  <a:cubicBezTo>
                    <a:pt x="2039620" y="223837"/>
                    <a:pt x="2039620" y="250507"/>
                    <a:pt x="2040890" y="274637"/>
                  </a:cubicBezTo>
                  <a:cubicBezTo>
                    <a:pt x="2042160" y="296227"/>
                    <a:pt x="2040890" y="317817"/>
                    <a:pt x="2039620" y="339407"/>
                  </a:cubicBezTo>
                  <a:cubicBezTo>
                    <a:pt x="2039620" y="345757"/>
                    <a:pt x="2034540" y="350837"/>
                    <a:pt x="2034540" y="353377"/>
                  </a:cubicBezTo>
                  <a:cubicBezTo>
                    <a:pt x="2025650" y="354647"/>
                    <a:pt x="2019300" y="354647"/>
                    <a:pt x="2014220" y="355917"/>
                  </a:cubicBezTo>
                  <a:cubicBezTo>
                    <a:pt x="2018030" y="362267"/>
                    <a:pt x="2020570" y="372427"/>
                    <a:pt x="2026920" y="373697"/>
                  </a:cubicBezTo>
                  <a:cubicBezTo>
                    <a:pt x="2053590" y="382587"/>
                    <a:pt x="2081530" y="390207"/>
                    <a:pt x="2109470" y="396557"/>
                  </a:cubicBezTo>
                  <a:cubicBezTo>
                    <a:pt x="2132330" y="401637"/>
                    <a:pt x="2152650" y="406717"/>
                    <a:pt x="2151380" y="437197"/>
                  </a:cubicBezTo>
                  <a:cubicBezTo>
                    <a:pt x="2150110" y="460057"/>
                    <a:pt x="2152650" y="484187"/>
                    <a:pt x="2155190" y="508317"/>
                  </a:cubicBezTo>
                  <a:cubicBezTo>
                    <a:pt x="2156460" y="523557"/>
                    <a:pt x="2150110" y="533717"/>
                    <a:pt x="2133600" y="537527"/>
                  </a:cubicBezTo>
                  <a:cubicBezTo>
                    <a:pt x="2136140" y="538797"/>
                    <a:pt x="2138680" y="538797"/>
                    <a:pt x="2146300" y="541337"/>
                  </a:cubicBezTo>
                  <a:cubicBezTo>
                    <a:pt x="2134870" y="541337"/>
                    <a:pt x="2129790" y="542607"/>
                    <a:pt x="2124710" y="542607"/>
                  </a:cubicBezTo>
                  <a:cubicBezTo>
                    <a:pt x="2120900" y="552767"/>
                    <a:pt x="2117090" y="561657"/>
                    <a:pt x="2115820" y="570547"/>
                  </a:cubicBezTo>
                  <a:cubicBezTo>
                    <a:pt x="2114550" y="581977"/>
                    <a:pt x="2106930" y="584517"/>
                    <a:pt x="2099310" y="585787"/>
                  </a:cubicBezTo>
                  <a:cubicBezTo>
                    <a:pt x="2075180" y="588327"/>
                    <a:pt x="2051050" y="597217"/>
                    <a:pt x="2032000" y="585787"/>
                  </a:cubicBezTo>
                  <a:cubicBezTo>
                    <a:pt x="2014220" y="588327"/>
                    <a:pt x="2000250" y="589597"/>
                    <a:pt x="1987550" y="592137"/>
                  </a:cubicBezTo>
                  <a:lnTo>
                    <a:pt x="1987550" y="593407"/>
                  </a:lnTo>
                  <a:cubicBezTo>
                    <a:pt x="2002790" y="595947"/>
                    <a:pt x="2018030" y="598487"/>
                    <a:pt x="2032000" y="602297"/>
                  </a:cubicBezTo>
                  <a:cubicBezTo>
                    <a:pt x="2067560" y="608647"/>
                    <a:pt x="2104390" y="616267"/>
                    <a:pt x="2139950" y="622617"/>
                  </a:cubicBezTo>
                  <a:cubicBezTo>
                    <a:pt x="2174240" y="628967"/>
                    <a:pt x="2207260" y="635317"/>
                    <a:pt x="2241550" y="642937"/>
                  </a:cubicBezTo>
                  <a:cubicBezTo>
                    <a:pt x="2256790" y="646747"/>
                    <a:pt x="2273300" y="649287"/>
                    <a:pt x="2279650" y="665797"/>
                  </a:cubicBezTo>
                  <a:cubicBezTo>
                    <a:pt x="2283460" y="674687"/>
                    <a:pt x="2283460" y="686117"/>
                    <a:pt x="2284730" y="696277"/>
                  </a:cubicBezTo>
                  <a:cubicBezTo>
                    <a:pt x="2286000" y="712787"/>
                    <a:pt x="2287270" y="730567"/>
                    <a:pt x="2287270" y="747077"/>
                  </a:cubicBezTo>
                  <a:cubicBezTo>
                    <a:pt x="2287270" y="768667"/>
                    <a:pt x="2279650" y="776287"/>
                    <a:pt x="2259330" y="780097"/>
                  </a:cubicBezTo>
                  <a:cubicBezTo>
                    <a:pt x="2247900" y="783907"/>
                    <a:pt x="2268220" y="816927"/>
                    <a:pt x="2235200" y="802957"/>
                  </a:cubicBezTo>
                  <a:cubicBezTo>
                    <a:pt x="2236470" y="810577"/>
                    <a:pt x="2239010" y="818197"/>
                    <a:pt x="2241550" y="828357"/>
                  </a:cubicBezTo>
                  <a:lnTo>
                    <a:pt x="2155190" y="828357"/>
                  </a:lnTo>
                  <a:cubicBezTo>
                    <a:pt x="2155190" y="846137"/>
                    <a:pt x="2156460" y="861377"/>
                    <a:pt x="2153920" y="875347"/>
                  </a:cubicBezTo>
                  <a:cubicBezTo>
                    <a:pt x="2152650" y="880427"/>
                    <a:pt x="2142490" y="885507"/>
                    <a:pt x="2136140" y="888047"/>
                  </a:cubicBezTo>
                  <a:cubicBezTo>
                    <a:pt x="2132330" y="889317"/>
                    <a:pt x="2125980" y="886777"/>
                    <a:pt x="2122170" y="886777"/>
                  </a:cubicBezTo>
                  <a:cubicBezTo>
                    <a:pt x="2123440" y="900747"/>
                    <a:pt x="2134870" y="913447"/>
                    <a:pt x="2120900" y="927417"/>
                  </a:cubicBezTo>
                  <a:cubicBezTo>
                    <a:pt x="2119630" y="928687"/>
                    <a:pt x="2120900" y="933767"/>
                    <a:pt x="2120900" y="936307"/>
                  </a:cubicBezTo>
                  <a:cubicBezTo>
                    <a:pt x="2120900" y="951547"/>
                    <a:pt x="2113280" y="957897"/>
                    <a:pt x="2095500" y="954087"/>
                  </a:cubicBezTo>
                  <a:cubicBezTo>
                    <a:pt x="2099310" y="962977"/>
                    <a:pt x="2084070" y="969327"/>
                    <a:pt x="2096770" y="978217"/>
                  </a:cubicBezTo>
                  <a:cubicBezTo>
                    <a:pt x="2094230" y="980757"/>
                    <a:pt x="2091690" y="983297"/>
                    <a:pt x="2089150" y="984567"/>
                  </a:cubicBezTo>
                  <a:cubicBezTo>
                    <a:pt x="2086610" y="985837"/>
                    <a:pt x="2082800" y="983297"/>
                    <a:pt x="2080260" y="983297"/>
                  </a:cubicBezTo>
                  <a:cubicBezTo>
                    <a:pt x="2080260" y="987107"/>
                    <a:pt x="2081530" y="990917"/>
                    <a:pt x="2081530" y="995997"/>
                  </a:cubicBezTo>
                  <a:cubicBezTo>
                    <a:pt x="2081530" y="1001077"/>
                    <a:pt x="2080260" y="1006157"/>
                    <a:pt x="2078990" y="1011237"/>
                  </a:cubicBezTo>
                  <a:cubicBezTo>
                    <a:pt x="2077720" y="1013777"/>
                    <a:pt x="2071370" y="1013777"/>
                    <a:pt x="2067560" y="1013777"/>
                  </a:cubicBezTo>
                  <a:cubicBezTo>
                    <a:pt x="2061210" y="1012507"/>
                    <a:pt x="2053590" y="1009967"/>
                    <a:pt x="2047240" y="1008697"/>
                  </a:cubicBezTo>
                  <a:cubicBezTo>
                    <a:pt x="2024380" y="1006157"/>
                    <a:pt x="2015490" y="1015047"/>
                    <a:pt x="2018030" y="1039177"/>
                  </a:cubicBezTo>
                  <a:cubicBezTo>
                    <a:pt x="2012950" y="1041717"/>
                    <a:pt x="2007870" y="1042987"/>
                    <a:pt x="2001520" y="1045527"/>
                  </a:cubicBezTo>
                  <a:cubicBezTo>
                    <a:pt x="2004060" y="1055687"/>
                    <a:pt x="2018030" y="1067117"/>
                    <a:pt x="1997710" y="1077277"/>
                  </a:cubicBezTo>
                  <a:cubicBezTo>
                    <a:pt x="2011680" y="1089977"/>
                    <a:pt x="2006600" y="1096327"/>
                    <a:pt x="1991360" y="1097597"/>
                  </a:cubicBezTo>
                  <a:cubicBezTo>
                    <a:pt x="1967230" y="1098867"/>
                    <a:pt x="1943100" y="1097597"/>
                    <a:pt x="1920240" y="1097597"/>
                  </a:cubicBezTo>
                  <a:cubicBezTo>
                    <a:pt x="1916430" y="1102677"/>
                    <a:pt x="1913890" y="1109027"/>
                    <a:pt x="1910080" y="1110297"/>
                  </a:cubicBezTo>
                  <a:cubicBezTo>
                    <a:pt x="1897380" y="1114107"/>
                    <a:pt x="1887220" y="1114107"/>
                    <a:pt x="1894840" y="1133157"/>
                  </a:cubicBezTo>
                  <a:cubicBezTo>
                    <a:pt x="1897380" y="1140777"/>
                    <a:pt x="1891030" y="1152207"/>
                    <a:pt x="1887220" y="1166177"/>
                  </a:cubicBezTo>
                  <a:cubicBezTo>
                    <a:pt x="1875790" y="1168717"/>
                    <a:pt x="1861820" y="1172527"/>
                    <a:pt x="1847850" y="1172527"/>
                  </a:cubicBezTo>
                  <a:cubicBezTo>
                    <a:pt x="1816100" y="1175067"/>
                    <a:pt x="1784350" y="1177607"/>
                    <a:pt x="1752600" y="1177607"/>
                  </a:cubicBezTo>
                  <a:cubicBezTo>
                    <a:pt x="1743710" y="1177607"/>
                    <a:pt x="1734820" y="1169987"/>
                    <a:pt x="1725930" y="1169987"/>
                  </a:cubicBezTo>
                  <a:cubicBezTo>
                    <a:pt x="1714500" y="1169987"/>
                    <a:pt x="1700530" y="1172527"/>
                    <a:pt x="1690370" y="1177607"/>
                  </a:cubicBezTo>
                  <a:cubicBezTo>
                    <a:pt x="1670050" y="1189037"/>
                    <a:pt x="1651000" y="1196657"/>
                    <a:pt x="1626870" y="1191577"/>
                  </a:cubicBezTo>
                  <a:cubicBezTo>
                    <a:pt x="1611630" y="1189037"/>
                    <a:pt x="1595120" y="1194117"/>
                    <a:pt x="1579880" y="1190307"/>
                  </a:cubicBezTo>
                  <a:cubicBezTo>
                    <a:pt x="1555750" y="1185227"/>
                    <a:pt x="1531620" y="1191577"/>
                    <a:pt x="1507490" y="1191577"/>
                  </a:cubicBezTo>
                  <a:cubicBezTo>
                    <a:pt x="1482090" y="1191577"/>
                    <a:pt x="1455420" y="1191577"/>
                    <a:pt x="1430020" y="1192847"/>
                  </a:cubicBezTo>
                  <a:cubicBezTo>
                    <a:pt x="1397000" y="1192847"/>
                    <a:pt x="1363980" y="1197927"/>
                    <a:pt x="1332230" y="1192847"/>
                  </a:cubicBezTo>
                  <a:cubicBezTo>
                    <a:pt x="1310640" y="1190307"/>
                    <a:pt x="1289050" y="1199197"/>
                    <a:pt x="1270000" y="1194117"/>
                  </a:cubicBezTo>
                  <a:cubicBezTo>
                    <a:pt x="1236980" y="1187767"/>
                    <a:pt x="1206500" y="1201737"/>
                    <a:pt x="1174750" y="1196657"/>
                  </a:cubicBezTo>
                  <a:cubicBezTo>
                    <a:pt x="1155700" y="1194117"/>
                    <a:pt x="1131570" y="1190307"/>
                    <a:pt x="1116330" y="1197927"/>
                  </a:cubicBezTo>
                  <a:cubicBezTo>
                    <a:pt x="1106170" y="1203007"/>
                    <a:pt x="1102360" y="1197927"/>
                    <a:pt x="1094740" y="1197927"/>
                  </a:cubicBezTo>
                  <a:cubicBezTo>
                    <a:pt x="1092200" y="1197927"/>
                    <a:pt x="1090930" y="1199197"/>
                    <a:pt x="1088390" y="1200467"/>
                  </a:cubicBezTo>
                  <a:cubicBezTo>
                    <a:pt x="1080770" y="1201737"/>
                    <a:pt x="1078230" y="1205547"/>
                    <a:pt x="1075690" y="1205547"/>
                  </a:cubicBezTo>
                  <a:cubicBezTo>
                    <a:pt x="1046480" y="1205547"/>
                    <a:pt x="1018540" y="1203007"/>
                    <a:pt x="989330" y="1203007"/>
                  </a:cubicBezTo>
                  <a:cubicBezTo>
                    <a:pt x="976630" y="1203007"/>
                    <a:pt x="963930" y="1208087"/>
                    <a:pt x="951230" y="1210627"/>
                  </a:cubicBezTo>
                  <a:cubicBezTo>
                    <a:pt x="927100" y="1214437"/>
                    <a:pt x="901700" y="1218247"/>
                    <a:pt x="876300" y="1220787"/>
                  </a:cubicBezTo>
                  <a:cubicBezTo>
                    <a:pt x="873760" y="1222057"/>
                    <a:pt x="869950" y="1218247"/>
                    <a:pt x="864870" y="121570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96517" y="1066297"/>
            <a:ext cx="6662783" cy="3836949"/>
            <a:chOff x="0" y="0"/>
            <a:chExt cx="2485144" cy="1431140"/>
          </a:xfrm>
        </p:grpSpPr>
        <p:sp>
          <p:nvSpPr>
            <p:cNvPr id="20" name="Freeform 20"/>
            <p:cNvSpPr/>
            <p:nvPr/>
          </p:nvSpPr>
          <p:spPr>
            <a:xfrm>
              <a:off x="4137" y="1040"/>
              <a:ext cx="2483547" cy="1429091"/>
            </a:xfrm>
            <a:custGeom>
              <a:avLst/>
              <a:gdLst/>
              <a:ahLst/>
              <a:cxnLst/>
              <a:rect l="l" t="t" r="r" b="b"/>
              <a:pathLst>
                <a:path w="2483547" h="1429091">
                  <a:moveTo>
                    <a:pt x="939170" y="1327479"/>
                  </a:moveTo>
                  <a:cubicBezTo>
                    <a:pt x="932274" y="1330253"/>
                    <a:pt x="922621" y="1335800"/>
                    <a:pt x="914346" y="1337186"/>
                  </a:cubicBezTo>
                  <a:cubicBezTo>
                    <a:pt x="895039" y="1339960"/>
                    <a:pt x="874352" y="1338573"/>
                    <a:pt x="855044" y="1341347"/>
                  </a:cubicBezTo>
                  <a:cubicBezTo>
                    <a:pt x="841253" y="1342734"/>
                    <a:pt x="828842" y="1348281"/>
                    <a:pt x="816430" y="1349667"/>
                  </a:cubicBezTo>
                  <a:cubicBezTo>
                    <a:pt x="772298" y="1356601"/>
                    <a:pt x="728167" y="1362148"/>
                    <a:pt x="682657" y="1369082"/>
                  </a:cubicBezTo>
                  <a:cubicBezTo>
                    <a:pt x="666107" y="1371855"/>
                    <a:pt x="649558" y="1371855"/>
                    <a:pt x="633009" y="1371855"/>
                  </a:cubicBezTo>
                  <a:cubicBezTo>
                    <a:pt x="633009" y="1370469"/>
                    <a:pt x="631630" y="1367695"/>
                    <a:pt x="631630" y="1366309"/>
                  </a:cubicBezTo>
                  <a:cubicBezTo>
                    <a:pt x="620597" y="1371855"/>
                    <a:pt x="612322" y="1380176"/>
                    <a:pt x="604048" y="1378789"/>
                  </a:cubicBezTo>
                  <a:cubicBezTo>
                    <a:pt x="573707" y="1376016"/>
                    <a:pt x="550263" y="1398204"/>
                    <a:pt x="521301" y="1396817"/>
                  </a:cubicBezTo>
                  <a:lnTo>
                    <a:pt x="501994" y="1396817"/>
                  </a:lnTo>
                  <a:cubicBezTo>
                    <a:pt x="489582" y="1396817"/>
                    <a:pt x="477170" y="1396817"/>
                    <a:pt x="463379" y="1400978"/>
                  </a:cubicBezTo>
                  <a:cubicBezTo>
                    <a:pt x="459242" y="1396817"/>
                    <a:pt x="453725" y="1392657"/>
                    <a:pt x="452346" y="1389883"/>
                  </a:cubicBezTo>
                  <a:cubicBezTo>
                    <a:pt x="444072" y="1394044"/>
                    <a:pt x="437176" y="1398204"/>
                    <a:pt x="431660" y="1400978"/>
                  </a:cubicBezTo>
                  <a:cubicBezTo>
                    <a:pt x="417869" y="1406525"/>
                    <a:pt x="404078" y="1413458"/>
                    <a:pt x="390287" y="1419005"/>
                  </a:cubicBezTo>
                  <a:cubicBezTo>
                    <a:pt x="379254" y="1423166"/>
                    <a:pt x="368221" y="1425939"/>
                    <a:pt x="357188" y="1428713"/>
                  </a:cubicBezTo>
                  <a:cubicBezTo>
                    <a:pt x="339260" y="1432640"/>
                    <a:pt x="303403" y="1405138"/>
                    <a:pt x="304782" y="1387110"/>
                  </a:cubicBezTo>
                  <a:cubicBezTo>
                    <a:pt x="304782" y="1384336"/>
                    <a:pt x="308920" y="1381563"/>
                    <a:pt x="310299" y="1380176"/>
                  </a:cubicBezTo>
                  <a:cubicBezTo>
                    <a:pt x="293749" y="1374629"/>
                    <a:pt x="281337" y="1363535"/>
                    <a:pt x="273063" y="1348281"/>
                  </a:cubicBezTo>
                  <a:cubicBezTo>
                    <a:pt x="266167" y="1334413"/>
                    <a:pt x="257893" y="1320545"/>
                    <a:pt x="249618" y="1303904"/>
                  </a:cubicBezTo>
                  <a:cubicBezTo>
                    <a:pt x="259272" y="1295583"/>
                    <a:pt x="271684" y="1285876"/>
                    <a:pt x="284096" y="1276169"/>
                  </a:cubicBezTo>
                  <a:cubicBezTo>
                    <a:pt x="293749" y="1269235"/>
                    <a:pt x="296508" y="1263688"/>
                    <a:pt x="286854" y="1253981"/>
                  </a:cubicBezTo>
                  <a:cubicBezTo>
                    <a:pt x="274442" y="1241500"/>
                    <a:pt x="262030" y="1229019"/>
                    <a:pt x="250997" y="1213765"/>
                  </a:cubicBezTo>
                  <a:cubicBezTo>
                    <a:pt x="244102" y="1205444"/>
                    <a:pt x="244102" y="1192963"/>
                    <a:pt x="238585" y="1183256"/>
                  </a:cubicBezTo>
                  <a:cubicBezTo>
                    <a:pt x="227552" y="1168001"/>
                    <a:pt x="213761" y="1159681"/>
                    <a:pt x="193075" y="1163841"/>
                  </a:cubicBezTo>
                  <a:cubicBezTo>
                    <a:pt x="179284" y="1166615"/>
                    <a:pt x="162735" y="1162454"/>
                    <a:pt x="148944" y="1162454"/>
                  </a:cubicBezTo>
                  <a:cubicBezTo>
                    <a:pt x="142048" y="1155520"/>
                    <a:pt x="132394" y="1148587"/>
                    <a:pt x="126878" y="1138879"/>
                  </a:cubicBezTo>
                  <a:cubicBezTo>
                    <a:pt x="113087" y="1116691"/>
                    <a:pt x="100675" y="1093116"/>
                    <a:pt x="88263" y="1070928"/>
                  </a:cubicBezTo>
                  <a:cubicBezTo>
                    <a:pt x="79988" y="1057060"/>
                    <a:pt x="70335" y="1044579"/>
                    <a:pt x="62060" y="1030712"/>
                  </a:cubicBezTo>
                  <a:cubicBezTo>
                    <a:pt x="57923" y="1023778"/>
                    <a:pt x="57923" y="1014071"/>
                    <a:pt x="57923" y="1007137"/>
                  </a:cubicBezTo>
                  <a:cubicBezTo>
                    <a:pt x="59302" y="990496"/>
                    <a:pt x="49648" y="980788"/>
                    <a:pt x="37236" y="971081"/>
                  </a:cubicBezTo>
                  <a:cubicBezTo>
                    <a:pt x="24824" y="961374"/>
                    <a:pt x="20687" y="935025"/>
                    <a:pt x="27582" y="922544"/>
                  </a:cubicBezTo>
                  <a:cubicBezTo>
                    <a:pt x="19308" y="915610"/>
                    <a:pt x="11033" y="908677"/>
                    <a:pt x="0" y="900356"/>
                  </a:cubicBezTo>
                  <a:cubicBezTo>
                    <a:pt x="19308" y="889262"/>
                    <a:pt x="34478" y="880941"/>
                    <a:pt x="49648" y="871234"/>
                  </a:cubicBezTo>
                  <a:cubicBezTo>
                    <a:pt x="66197" y="862913"/>
                    <a:pt x="81367" y="853206"/>
                    <a:pt x="102054" y="843499"/>
                  </a:cubicBezTo>
                  <a:cubicBezTo>
                    <a:pt x="88263" y="806056"/>
                    <a:pt x="73093" y="765840"/>
                    <a:pt x="56544" y="725624"/>
                  </a:cubicBezTo>
                  <a:cubicBezTo>
                    <a:pt x="63439" y="720077"/>
                    <a:pt x="70335" y="714530"/>
                    <a:pt x="75851" y="708983"/>
                  </a:cubicBezTo>
                  <a:cubicBezTo>
                    <a:pt x="60681" y="692342"/>
                    <a:pt x="49648" y="674314"/>
                    <a:pt x="37236" y="654899"/>
                  </a:cubicBezTo>
                  <a:cubicBezTo>
                    <a:pt x="35857" y="653512"/>
                    <a:pt x="39994" y="649352"/>
                    <a:pt x="38615" y="646578"/>
                  </a:cubicBezTo>
                  <a:cubicBezTo>
                    <a:pt x="37236" y="636871"/>
                    <a:pt x="34478" y="627164"/>
                    <a:pt x="31720" y="617456"/>
                  </a:cubicBezTo>
                  <a:cubicBezTo>
                    <a:pt x="27582" y="606362"/>
                    <a:pt x="22066" y="593881"/>
                    <a:pt x="19308" y="582787"/>
                  </a:cubicBezTo>
                  <a:cubicBezTo>
                    <a:pt x="15170" y="570306"/>
                    <a:pt x="11033" y="557825"/>
                    <a:pt x="6896" y="541184"/>
                  </a:cubicBezTo>
                  <a:cubicBezTo>
                    <a:pt x="30341" y="528703"/>
                    <a:pt x="52406" y="510676"/>
                    <a:pt x="84126" y="507902"/>
                  </a:cubicBezTo>
                  <a:cubicBezTo>
                    <a:pt x="111708" y="505129"/>
                    <a:pt x="137911" y="496808"/>
                    <a:pt x="164114" y="491261"/>
                  </a:cubicBezTo>
                  <a:cubicBezTo>
                    <a:pt x="165493" y="491261"/>
                    <a:pt x="168251" y="489874"/>
                    <a:pt x="169630" y="489874"/>
                  </a:cubicBezTo>
                  <a:cubicBezTo>
                    <a:pt x="217899" y="481554"/>
                    <a:pt x="217899" y="480167"/>
                    <a:pt x="198591" y="435790"/>
                  </a:cubicBezTo>
                  <a:cubicBezTo>
                    <a:pt x="190317" y="416376"/>
                    <a:pt x="186179" y="395574"/>
                    <a:pt x="183421" y="376160"/>
                  </a:cubicBezTo>
                  <a:cubicBezTo>
                    <a:pt x="182042" y="367839"/>
                    <a:pt x="190317" y="359518"/>
                    <a:pt x="194454" y="349811"/>
                  </a:cubicBezTo>
                  <a:cubicBezTo>
                    <a:pt x="193075" y="349811"/>
                    <a:pt x="191696" y="347038"/>
                    <a:pt x="188937" y="345651"/>
                  </a:cubicBezTo>
                  <a:cubicBezTo>
                    <a:pt x="176526" y="344264"/>
                    <a:pt x="158597" y="347038"/>
                    <a:pt x="151702" y="340104"/>
                  </a:cubicBezTo>
                  <a:cubicBezTo>
                    <a:pt x="137911" y="326236"/>
                    <a:pt x="124120" y="308208"/>
                    <a:pt x="119982" y="288793"/>
                  </a:cubicBezTo>
                  <a:cubicBezTo>
                    <a:pt x="108949" y="248577"/>
                    <a:pt x="103433" y="206974"/>
                    <a:pt x="96538" y="165372"/>
                  </a:cubicBezTo>
                  <a:cubicBezTo>
                    <a:pt x="137911" y="130702"/>
                    <a:pt x="190317" y="127929"/>
                    <a:pt x="238585" y="116835"/>
                  </a:cubicBezTo>
                  <a:cubicBezTo>
                    <a:pt x="264788" y="109901"/>
                    <a:pt x="290991" y="101580"/>
                    <a:pt x="318573" y="94647"/>
                  </a:cubicBezTo>
                  <a:cubicBezTo>
                    <a:pt x="347534" y="87713"/>
                    <a:pt x="376496" y="79392"/>
                    <a:pt x="405457" y="75232"/>
                  </a:cubicBezTo>
                  <a:cubicBezTo>
                    <a:pt x="456484" y="66911"/>
                    <a:pt x="508889" y="59978"/>
                    <a:pt x="561295" y="53044"/>
                  </a:cubicBezTo>
                  <a:cubicBezTo>
                    <a:pt x="601289" y="47497"/>
                    <a:pt x="641283" y="44723"/>
                    <a:pt x="679898" y="40563"/>
                  </a:cubicBezTo>
                  <a:cubicBezTo>
                    <a:pt x="730925" y="35016"/>
                    <a:pt x="780573" y="28082"/>
                    <a:pt x="831600" y="23922"/>
                  </a:cubicBezTo>
                  <a:cubicBezTo>
                    <a:pt x="868836" y="21148"/>
                    <a:pt x="906071" y="26695"/>
                    <a:pt x="941928" y="19761"/>
                  </a:cubicBezTo>
                  <a:cubicBezTo>
                    <a:pt x="1003988" y="5894"/>
                    <a:pt x="1067426" y="8667"/>
                    <a:pt x="1129486" y="3120"/>
                  </a:cubicBezTo>
                  <a:cubicBezTo>
                    <a:pt x="1184650" y="-1040"/>
                    <a:pt x="1239814" y="347"/>
                    <a:pt x="1294978" y="347"/>
                  </a:cubicBezTo>
                  <a:cubicBezTo>
                    <a:pt x="1348763" y="347"/>
                    <a:pt x="1401169" y="-1040"/>
                    <a:pt x="1454954" y="1734"/>
                  </a:cubicBezTo>
                  <a:cubicBezTo>
                    <a:pt x="1529426" y="4507"/>
                    <a:pt x="1605277" y="8667"/>
                    <a:pt x="1679748" y="12828"/>
                  </a:cubicBezTo>
                  <a:cubicBezTo>
                    <a:pt x="1730775" y="15601"/>
                    <a:pt x="1780423" y="16988"/>
                    <a:pt x="1831450" y="21148"/>
                  </a:cubicBezTo>
                  <a:cubicBezTo>
                    <a:pt x="1867306" y="23922"/>
                    <a:pt x="1904542" y="28082"/>
                    <a:pt x="1940399" y="33629"/>
                  </a:cubicBezTo>
                  <a:cubicBezTo>
                    <a:pt x="1987288" y="40563"/>
                    <a:pt x="2035557" y="47497"/>
                    <a:pt x="2082447" y="55817"/>
                  </a:cubicBezTo>
                  <a:cubicBezTo>
                    <a:pt x="2123820" y="62751"/>
                    <a:pt x="2163814" y="72458"/>
                    <a:pt x="2203807" y="82166"/>
                  </a:cubicBezTo>
                  <a:cubicBezTo>
                    <a:pt x="2216220" y="84939"/>
                    <a:pt x="2224494" y="104354"/>
                    <a:pt x="2221736" y="119608"/>
                  </a:cubicBezTo>
                  <a:cubicBezTo>
                    <a:pt x="2220357" y="132089"/>
                    <a:pt x="2218978" y="145957"/>
                    <a:pt x="2218978" y="158438"/>
                  </a:cubicBezTo>
                  <a:cubicBezTo>
                    <a:pt x="2218978" y="177852"/>
                    <a:pt x="2209324" y="187560"/>
                    <a:pt x="2190016" y="190333"/>
                  </a:cubicBezTo>
                  <a:cubicBezTo>
                    <a:pt x="2195533" y="194494"/>
                    <a:pt x="2199670" y="197267"/>
                    <a:pt x="2205187" y="201427"/>
                  </a:cubicBezTo>
                  <a:cubicBezTo>
                    <a:pt x="2195533" y="206974"/>
                    <a:pt x="2185879" y="211135"/>
                    <a:pt x="2176225" y="215295"/>
                  </a:cubicBezTo>
                  <a:cubicBezTo>
                    <a:pt x="2177605" y="219455"/>
                    <a:pt x="2180363" y="223616"/>
                    <a:pt x="2183121" y="230549"/>
                  </a:cubicBezTo>
                  <a:lnTo>
                    <a:pt x="2170709" y="234710"/>
                  </a:lnTo>
                  <a:cubicBezTo>
                    <a:pt x="2173467" y="237483"/>
                    <a:pt x="2174846" y="241644"/>
                    <a:pt x="2176225" y="241644"/>
                  </a:cubicBezTo>
                  <a:cubicBezTo>
                    <a:pt x="2214840" y="244417"/>
                    <a:pt x="2214840" y="273539"/>
                    <a:pt x="2216220" y="299888"/>
                  </a:cubicBezTo>
                  <a:cubicBezTo>
                    <a:pt x="2217599" y="323463"/>
                    <a:pt x="2216220" y="347038"/>
                    <a:pt x="2214840" y="370613"/>
                  </a:cubicBezTo>
                  <a:cubicBezTo>
                    <a:pt x="2214840" y="377546"/>
                    <a:pt x="2209324" y="383093"/>
                    <a:pt x="2209324" y="385867"/>
                  </a:cubicBezTo>
                  <a:cubicBezTo>
                    <a:pt x="2199670" y="387254"/>
                    <a:pt x="2192775" y="387254"/>
                    <a:pt x="2187258" y="388640"/>
                  </a:cubicBezTo>
                  <a:cubicBezTo>
                    <a:pt x="2191396" y="395574"/>
                    <a:pt x="2194154" y="406668"/>
                    <a:pt x="2201049" y="408055"/>
                  </a:cubicBezTo>
                  <a:cubicBezTo>
                    <a:pt x="2230011" y="417762"/>
                    <a:pt x="2260351" y="426083"/>
                    <a:pt x="2290691" y="433017"/>
                  </a:cubicBezTo>
                  <a:cubicBezTo>
                    <a:pt x="2315515" y="438564"/>
                    <a:pt x="2337581" y="444111"/>
                    <a:pt x="2336202" y="477393"/>
                  </a:cubicBezTo>
                  <a:cubicBezTo>
                    <a:pt x="2334822" y="502355"/>
                    <a:pt x="2337581" y="528703"/>
                    <a:pt x="2340339" y="555052"/>
                  </a:cubicBezTo>
                  <a:cubicBezTo>
                    <a:pt x="2341718" y="571693"/>
                    <a:pt x="2334822" y="582787"/>
                    <a:pt x="2316894" y="586948"/>
                  </a:cubicBezTo>
                  <a:cubicBezTo>
                    <a:pt x="2319652" y="588334"/>
                    <a:pt x="2322411" y="588334"/>
                    <a:pt x="2330685" y="591108"/>
                  </a:cubicBezTo>
                  <a:cubicBezTo>
                    <a:pt x="2318273" y="591108"/>
                    <a:pt x="2312757" y="592495"/>
                    <a:pt x="2307240" y="592495"/>
                  </a:cubicBezTo>
                  <a:cubicBezTo>
                    <a:pt x="2303103" y="603589"/>
                    <a:pt x="2298966" y="613296"/>
                    <a:pt x="2297587" y="623003"/>
                  </a:cubicBezTo>
                  <a:cubicBezTo>
                    <a:pt x="2296208" y="635484"/>
                    <a:pt x="2287933" y="638258"/>
                    <a:pt x="2279658" y="639645"/>
                  </a:cubicBezTo>
                  <a:cubicBezTo>
                    <a:pt x="2253455" y="642418"/>
                    <a:pt x="2227252" y="652125"/>
                    <a:pt x="2206566" y="639645"/>
                  </a:cubicBezTo>
                  <a:cubicBezTo>
                    <a:pt x="2187258" y="642418"/>
                    <a:pt x="2172088" y="643805"/>
                    <a:pt x="2158297" y="646578"/>
                  </a:cubicBezTo>
                  <a:lnTo>
                    <a:pt x="2158297" y="647965"/>
                  </a:lnTo>
                  <a:cubicBezTo>
                    <a:pt x="2174846" y="650739"/>
                    <a:pt x="2191396" y="653512"/>
                    <a:pt x="2206566" y="657672"/>
                  </a:cubicBezTo>
                  <a:cubicBezTo>
                    <a:pt x="2245181" y="664606"/>
                    <a:pt x="2285175" y="672927"/>
                    <a:pt x="2323790" y="679861"/>
                  </a:cubicBezTo>
                  <a:cubicBezTo>
                    <a:pt x="2361025" y="686794"/>
                    <a:pt x="2396882" y="693728"/>
                    <a:pt x="2434118" y="702049"/>
                  </a:cubicBezTo>
                  <a:cubicBezTo>
                    <a:pt x="2450667" y="706209"/>
                    <a:pt x="2468596" y="708983"/>
                    <a:pt x="2475491" y="727011"/>
                  </a:cubicBezTo>
                  <a:cubicBezTo>
                    <a:pt x="2479628" y="736718"/>
                    <a:pt x="2479628" y="749199"/>
                    <a:pt x="2481007" y="760293"/>
                  </a:cubicBezTo>
                  <a:cubicBezTo>
                    <a:pt x="2482278" y="778321"/>
                    <a:pt x="2483547" y="797736"/>
                    <a:pt x="2483547" y="815763"/>
                  </a:cubicBezTo>
                  <a:cubicBezTo>
                    <a:pt x="2483547" y="839338"/>
                    <a:pt x="2475491" y="847659"/>
                    <a:pt x="2453425" y="851819"/>
                  </a:cubicBezTo>
                  <a:cubicBezTo>
                    <a:pt x="2441014" y="855980"/>
                    <a:pt x="2463079" y="892035"/>
                    <a:pt x="2427223" y="876781"/>
                  </a:cubicBezTo>
                  <a:cubicBezTo>
                    <a:pt x="2428602" y="885102"/>
                    <a:pt x="2431360" y="893422"/>
                    <a:pt x="2434118" y="904516"/>
                  </a:cubicBezTo>
                  <a:lnTo>
                    <a:pt x="2340339" y="904516"/>
                  </a:lnTo>
                  <a:cubicBezTo>
                    <a:pt x="2340339" y="923931"/>
                    <a:pt x="2341718" y="940572"/>
                    <a:pt x="2338960" y="955826"/>
                  </a:cubicBezTo>
                  <a:cubicBezTo>
                    <a:pt x="2337581" y="961374"/>
                    <a:pt x="2326548" y="966921"/>
                    <a:pt x="2319652" y="969694"/>
                  </a:cubicBezTo>
                  <a:cubicBezTo>
                    <a:pt x="2315515" y="971081"/>
                    <a:pt x="2308620" y="968307"/>
                    <a:pt x="2304482" y="968307"/>
                  </a:cubicBezTo>
                  <a:cubicBezTo>
                    <a:pt x="2305861" y="983562"/>
                    <a:pt x="2318273" y="997429"/>
                    <a:pt x="2303103" y="1012684"/>
                  </a:cubicBezTo>
                  <a:cubicBezTo>
                    <a:pt x="2301724" y="1014071"/>
                    <a:pt x="2303103" y="1019618"/>
                    <a:pt x="2303103" y="1022391"/>
                  </a:cubicBezTo>
                  <a:cubicBezTo>
                    <a:pt x="2303103" y="1039032"/>
                    <a:pt x="2294828" y="1045966"/>
                    <a:pt x="2275521" y="1041806"/>
                  </a:cubicBezTo>
                  <a:cubicBezTo>
                    <a:pt x="2279658" y="1051513"/>
                    <a:pt x="2263109" y="1058447"/>
                    <a:pt x="2276900" y="1068154"/>
                  </a:cubicBezTo>
                  <a:cubicBezTo>
                    <a:pt x="2274142" y="1070928"/>
                    <a:pt x="2271384" y="1073701"/>
                    <a:pt x="2268626" y="1075088"/>
                  </a:cubicBezTo>
                  <a:cubicBezTo>
                    <a:pt x="2265867" y="1076475"/>
                    <a:pt x="2261730" y="1073701"/>
                    <a:pt x="2258972" y="1073701"/>
                  </a:cubicBezTo>
                  <a:cubicBezTo>
                    <a:pt x="2258972" y="1077862"/>
                    <a:pt x="2260351" y="1082022"/>
                    <a:pt x="2260351" y="1087569"/>
                  </a:cubicBezTo>
                  <a:cubicBezTo>
                    <a:pt x="2260351" y="1093116"/>
                    <a:pt x="2258972" y="1098663"/>
                    <a:pt x="2257593" y="1104210"/>
                  </a:cubicBezTo>
                  <a:cubicBezTo>
                    <a:pt x="2256214" y="1106984"/>
                    <a:pt x="2249318" y="1106984"/>
                    <a:pt x="2245181" y="1106984"/>
                  </a:cubicBezTo>
                  <a:cubicBezTo>
                    <a:pt x="2238285" y="1105597"/>
                    <a:pt x="2230011" y="1102823"/>
                    <a:pt x="2223115" y="1101437"/>
                  </a:cubicBezTo>
                  <a:cubicBezTo>
                    <a:pt x="2198291" y="1098663"/>
                    <a:pt x="2188637" y="1108370"/>
                    <a:pt x="2191396" y="1134719"/>
                  </a:cubicBezTo>
                  <a:cubicBezTo>
                    <a:pt x="2185879" y="1137492"/>
                    <a:pt x="2180363" y="1138879"/>
                    <a:pt x="2173467" y="1141653"/>
                  </a:cubicBezTo>
                  <a:cubicBezTo>
                    <a:pt x="2176226" y="1152747"/>
                    <a:pt x="2191396" y="1165228"/>
                    <a:pt x="2169330" y="1176322"/>
                  </a:cubicBezTo>
                  <a:cubicBezTo>
                    <a:pt x="2184500" y="1190190"/>
                    <a:pt x="2178984" y="1197123"/>
                    <a:pt x="2162435" y="1198510"/>
                  </a:cubicBezTo>
                  <a:cubicBezTo>
                    <a:pt x="2136232" y="1199897"/>
                    <a:pt x="2110029" y="1198510"/>
                    <a:pt x="2085205" y="1198510"/>
                  </a:cubicBezTo>
                  <a:cubicBezTo>
                    <a:pt x="2081068" y="1204057"/>
                    <a:pt x="2078309" y="1210991"/>
                    <a:pt x="2074172" y="1212378"/>
                  </a:cubicBezTo>
                  <a:cubicBezTo>
                    <a:pt x="2060381" y="1216538"/>
                    <a:pt x="2049348" y="1216538"/>
                    <a:pt x="2057623" y="1237339"/>
                  </a:cubicBezTo>
                  <a:cubicBezTo>
                    <a:pt x="2060381" y="1245660"/>
                    <a:pt x="2053485" y="1258141"/>
                    <a:pt x="2049348" y="1273395"/>
                  </a:cubicBezTo>
                  <a:cubicBezTo>
                    <a:pt x="2036936" y="1276169"/>
                    <a:pt x="2021766" y="1280329"/>
                    <a:pt x="2006596" y="1280329"/>
                  </a:cubicBezTo>
                  <a:cubicBezTo>
                    <a:pt x="1972118" y="1283103"/>
                    <a:pt x="1937641" y="1285876"/>
                    <a:pt x="1903163" y="1285876"/>
                  </a:cubicBezTo>
                  <a:cubicBezTo>
                    <a:pt x="1893509" y="1285876"/>
                    <a:pt x="1883856" y="1277556"/>
                    <a:pt x="1874202" y="1277556"/>
                  </a:cubicBezTo>
                  <a:cubicBezTo>
                    <a:pt x="1861790" y="1277556"/>
                    <a:pt x="1846620" y="1280329"/>
                    <a:pt x="1835587" y="1285876"/>
                  </a:cubicBezTo>
                  <a:cubicBezTo>
                    <a:pt x="1813521" y="1298357"/>
                    <a:pt x="1792835" y="1306678"/>
                    <a:pt x="1766632" y="1301131"/>
                  </a:cubicBezTo>
                  <a:cubicBezTo>
                    <a:pt x="1750083" y="1298357"/>
                    <a:pt x="1732154" y="1303904"/>
                    <a:pt x="1715605" y="1299744"/>
                  </a:cubicBezTo>
                  <a:cubicBezTo>
                    <a:pt x="1689402" y="1294197"/>
                    <a:pt x="1663199" y="1301131"/>
                    <a:pt x="1636996" y="1301131"/>
                  </a:cubicBezTo>
                  <a:cubicBezTo>
                    <a:pt x="1609414" y="1301131"/>
                    <a:pt x="1580453" y="1301131"/>
                    <a:pt x="1552871" y="1302517"/>
                  </a:cubicBezTo>
                  <a:cubicBezTo>
                    <a:pt x="1517014" y="1302517"/>
                    <a:pt x="1481158" y="1308064"/>
                    <a:pt x="1446680" y="1302517"/>
                  </a:cubicBezTo>
                  <a:cubicBezTo>
                    <a:pt x="1423235" y="1299744"/>
                    <a:pt x="1399790" y="1309451"/>
                    <a:pt x="1379104" y="1303904"/>
                  </a:cubicBezTo>
                  <a:cubicBezTo>
                    <a:pt x="1343247" y="1296970"/>
                    <a:pt x="1310149" y="1312225"/>
                    <a:pt x="1275671" y="1306678"/>
                  </a:cubicBezTo>
                  <a:cubicBezTo>
                    <a:pt x="1254984" y="1303904"/>
                    <a:pt x="1228782" y="1299744"/>
                    <a:pt x="1212232" y="1308064"/>
                  </a:cubicBezTo>
                  <a:cubicBezTo>
                    <a:pt x="1201200" y="1313611"/>
                    <a:pt x="1197062" y="1308064"/>
                    <a:pt x="1188787" y="1308064"/>
                  </a:cubicBezTo>
                  <a:cubicBezTo>
                    <a:pt x="1186029" y="1308064"/>
                    <a:pt x="1184650" y="1309451"/>
                    <a:pt x="1181892" y="1310838"/>
                  </a:cubicBezTo>
                  <a:cubicBezTo>
                    <a:pt x="1173617" y="1312225"/>
                    <a:pt x="1170859" y="1316385"/>
                    <a:pt x="1168101" y="1316385"/>
                  </a:cubicBezTo>
                  <a:cubicBezTo>
                    <a:pt x="1136382" y="1316385"/>
                    <a:pt x="1106041" y="1313611"/>
                    <a:pt x="1074322" y="1313611"/>
                  </a:cubicBezTo>
                  <a:cubicBezTo>
                    <a:pt x="1060531" y="1313611"/>
                    <a:pt x="1046740" y="1319158"/>
                    <a:pt x="1032949" y="1321932"/>
                  </a:cubicBezTo>
                  <a:cubicBezTo>
                    <a:pt x="1006746" y="1326092"/>
                    <a:pt x="979164" y="1330253"/>
                    <a:pt x="951582" y="1333026"/>
                  </a:cubicBezTo>
                  <a:cubicBezTo>
                    <a:pt x="948823" y="1334413"/>
                    <a:pt x="944686" y="1330253"/>
                    <a:pt x="939170" y="1327479"/>
                  </a:cubicBezTo>
                  <a:close/>
                </a:path>
              </a:pathLst>
            </a:custGeom>
            <a:blipFill>
              <a:blip r:embed="rId5"/>
              <a:stretch>
                <a:fillRect l="-20112" t="-72" r="-20115" b="-7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594097" y="5025689"/>
            <a:ext cx="672055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Provision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94094" y="5298503"/>
            <a:ext cx="2158364" cy="660636"/>
          </a:xfrm>
          <a:custGeom>
            <a:avLst/>
            <a:gdLst/>
            <a:ahLst/>
            <a:cxnLst/>
            <a:rect l="l" t="t" r="r" b="b"/>
            <a:pathLst>
              <a:path w="2158364" h="660636">
                <a:moveTo>
                  <a:pt x="0" y="0"/>
                </a:moveTo>
                <a:lnTo>
                  <a:pt x="2158364" y="0"/>
                </a:lnTo>
                <a:lnTo>
                  <a:pt x="2158364" y="660636"/>
                </a:lnTo>
                <a:lnTo>
                  <a:pt x="0" y="660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flipH="1">
            <a:off x="16180118" y="8812387"/>
            <a:ext cx="2158364" cy="660636"/>
          </a:xfrm>
          <a:custGeom>
            <a:avLst/>
            <a:gdLst/>
            <a:ahLst/>
            <a:cxnLst/>
            <a:rect l="l" t="t" r="r" b="b"/>
            <a:pathLst>
              <a:path w="2158364" h="660636">
                <a:moveTo>
                  <a:pt x="2158364" y="0"/>
                </a:moveTo>
                <a:lnTo>
                  <a:pt x="0" y="0"/>
                </a:lnTo>
                <a:lnTo>
                  <a:pt x="0" y="660636"/>
                </a:lnTo>
                <a:lnTo>
                  <a:pt x="2158364" y="660636"/>
                </a:lnTo>
                <a:lnTo>
                  <a:pt x="215836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10803208" y="5959139"/>
            <a:ext cx="6135677" cy="3513884"/>
            <a:chOff x="0" y="0"/>
            <a:chExt cx="2288540" cy="1310640"/>
          </a:xfrm>
        </p:grpSpPr>
        <p:sp>
          <p:nvSpPr>
            <p:cNvPr id="25" name="Freeform 25"/>
            <p:cNvSpPr/>
            <p:nvPr/>
          </p:nvSpPr>
          <p:spPr>
            <a:xfrm>
              <a:off x="3810" y="953"/>
              <a:ext cx="2287270" cy="1308802"/>
            </a:xfrm>
            <a:custGeom>
              <a:avLst/>
              <a:gdLst/>
              <a:ahLst/>
              <a:cxnLst/>
              <a:rect l="l" t="t" r="r" b="b"/>
              <a:pathLst>
                <a:path w="2287270" h="1308802">
                  <a:moveTo>
                    <a:pt x="864870" y="1215707"/>
                  </a:moveTo>
                  <a:cubicBezTo>
                    <a:pt x="858520" y="1218247"/>
                    <a:pt x="849630" y="1223327"/>
                    <a:pt x="842010" y="1224597"/>
                  </a:cubicBezTo>
                  <a:cubicBezTo>
                    <a:pt x="824230" y="1227137"/>
                    <a:pt x="805180" y="1225867"/>
                    <a:pt x="787400" y="1228407"/>
                  </a:cubicBezTo>
                  <a:cubicBezTo>
                    <a:pt x="774700" y="1229677"/>
                    <a:pt x="763270" y="1234757"/>
                    <a:pt x="751840" y="1236027"/>
                  </a:cubicBezTo>
                  <a:cubicBezTo>
                    <a:pt x="711200" y="1242377"/>
                    <a:pt x="670560" y="1247457"/>
                    <a:pt x="628650" y="1253807"/>
                  </a:cubicBezTo>
                  <a:cubicBezTo>
                    <a:pt x="613410" y="1256347"/>
                    <a:pt x="598170" y="1256347"/>
                    <a:pt x="582930" y="1256347"/>
                  </a:cubicBezTo>
                  <a:cubicBezTo>
                    <a:pt x="582930" y="1255077"/>
                    <a:pt x="581660" y="1252537"/>
                    <a:pt x="581660" y="1251267"/>
                  </a:cubicBezTo>
                  <a:cubicBezTo>
                    <a:pt x="571500" y="1256347"/>
                    <a:pt x="563880" y="1263967"/>
                    <a:pt x="556260" y="1262697"/>
                  </a:cubicBezTo>
                  <a:cubicBezTo>
                    <a:pt x="528320" y="1260157"/>
                    <a:pt x="506730" y="1280477"/>
                    <a:pt x="480060" y="1279207"/>
                  </a:cubicBezTo>
                  <a:lnTo>
                    <a:pt x="462280" y="1279207"/>
                  </a:lnTo>
                  <a:cubicBezTo>
                    <a:pt x="450850" y="1279207"/>
                    <a:pt x="439420" y="1279207"/>
                    <a:pt x="426720" y="1283017"/>
                  </a:cubicBezTo>
                  <a:cubicBezTo>
                    <a:pt x="422910" y="1279207"/>
                    <a:pt x="417830" y="1275397"/>
                    <a:pt x="416560" y="1272857"/>
                  </a:cubicBezTo>
                  <a:cubicBezTo>
                    <a:pt x="408940" y="1276667"/>
                    <a:pt x="402590" y="1280477"/>
                    <a:pt x="397510" y="1283017"/>
                  </a:cubicBezTo>
                  <a:cubicBezTo>
                    <a:pt x="384810" y="1288097"/>
                    <a:pt x="372110" y="1294447"/>
                    <a:pt x="359410" y="1299527"/>
                  </a:cubicBezTo>
                  <a:cubicBezTo>
                    <a:pt x="349250" y="1303337"/>
                    <a:pt x="339090" y="1305877"/>
                    <a:pt x="328930" y="1308417"/>
                  </a:cubicBezTo>
                  <a:cubicBezTo>
                    <a:pt x="312420" y="1312227"/>
                    <a:pt x="279400" y="1286827"/>
                    <a:pt x="280670" y="1270317"/>
                  </a:cubicBezTo>
                  <a:cubicBezTo>
                    <a:pt x="280670" y="1267777"/>
                    <a:pt x="284480" y="1265237"/>
                    <a:pt x="285750" y="1263967"/>
                  </a:cubicBezTo>
                  <a:cubicBezTo>
                    <a:pt x="270510" y="1258887"/>
                    <a:pt x="259080" y="1248727"/>
                    <a:pt x="251460" y="1234757"/>
                  </a:cubicBezTo>
                  <a:cubicBezTo>
                    <a:pt x="245110" y="1222057"/>
                    <a:pt x="237490" y="1209357"/>
                    <a:pt x="229870" y="1194117"/>
                  </a:cubicBezTo>
                  <a:cubicBezTo>
                    <a:pt x="238760" y="1186497"/>
                    <a:pt x="250190" y="1177607"/>
                    <a:pt x="261620" y="1168717"/>
                  </a:cubicBezTo>
                  <a:cubicBezTo>
                    <a:pt x="270510" y="1162367"/>
                    <a:pt x="273050" y="1157287"/>
                    <a:pt x="264160" y="1148397"/>
                  </a:cubicBezTo>
                  <a:cubicBezTo>
                    <a:pt x="252730" y="1136967"/>
                    <a:pt x="241300" y="1125537"/>
                    <a:pt x="231140" y="1111567"/>
                  </a:cubicBezTo>
                  <a:cubicBezTo>
                    <a:pt x="224790" y="1103947"/>
                    <a:pt x="224790" y="1092517"/>
                    <a:pt x="219710" y="1083627"/>
                  </a:cubicBezTo>
                  <a:cubicBezTo>
                    <a:pt x="209550" y="1069657"/>
                    <a:pt x="196850" y="1062037"/>
                    <a:pt x="177800" y="1065847"/>
                  </a:cubicBezTo>
                  <a:cubicBezTo>
                    <a:pt x="165100" y="1068387"/>
                    <a:pt x="149860" y="1064577"/>
                    <a:pt x="137160" y="1064577"/>
                  </a:cubicBezTo>
                  <a:cubicBezTo>
                    <a:pt x="130810" y="1058227"/>
                    <a:pt x="121920" y="1051877"/>
                    <a:pt x="116840" y="1042987"/>
                  </a:cubicBezTo>
                  <a:cubicBezTo>
                    <a:pt x="104140" y="1022667"/>
                    <a:pt x="92710" y="1001077"/>
                    <a:pt x="81280" y="980757"/>
                  </a:cubicBezTo>
                  <a:cubicBezTo>
                    <a:pt x="73660" y="968057"/>
                    <a:pt x="64770" y="956627"/>
                    <a:pt x="57150" y="943927"/>
                  </a:cubicBezTo>
                  <a:cubicBezTo>
                    <a:pt x="53340" y="937577"/>
                    <a:pt x="53340" y="928687"/>
                    <a:pt x="53340" y="922337"/>
                  </a:cubicBezTo>
                  <a:cubicBezTo>
                    <a:pt x="54610" y="907097"/>
                    <a:pt x="45720" y="898207"/>
                    <a:pt x="34290" y="889317"/>
                  </a:cubicBezTo>
                  <a:cubicBezTo>
                    <a:pt x="22860" y="880427"/>
                    <a:pt x="19050" y="856297"/>
                    <a:pt x="25400" y="844867"/>
                  </a:cubicBezTo>
                  <a:cubicBezTo>
                    <a:pt x="17780" y="838517"/>
                    <a:pt x="10160" y="832167"/>
                    <a:pt x="0" y="824547"/>
                  </a:cubicBezTo>
                  <a:cubicBezTo>
                    <a:pt x="17780" y="814387"/>
                    <a:pt x="31750" y="806767"/>
                    <a:pt x="45720" y="797877"/>
                  </a:cubicBezTo>
                  <a:cubicBezTo>
                    <a:pt x="60960" y="790257"/>
                    <a:pt x="74930" y="781367"/>
                    <a:pt x="93980" y="772477"/>
                  </a:cubicBezTo>
                  <a:cubicBezTo>
                    <a:pt x="81280" y="738187"/>
                    <a:pt x="67310" y="701357"/>
                    <a:pt x="52070" y="664527"/>
                  </a:cubicBezTo>
                  <a:cubicBezTo>
                    <a:pt x="58420" y="659447"/>
                    <a:pt x="64770" y="654367"/>
                    <a:pt x="69850" y="649287"/>
                  </a:cubicBezTo>
                  <a:cubicBezTo>
                    <a:pt x="55880" y="634047"/>
                    <a:pt x="45720" y="617537"/>
                    <a:pt x="34290" y="599757"/>
                  </a:cubicBezTo>
                  <a:cubicBezTo>
                    <a:pt x="33020" y="598487"/>
                    <a:pt x="36830" y="594677"/>
                    <a:pt x="35560" y="592137"/>
                  </a:cubicBezTo>
                  <a:cubicBezTo>
                    <a:pt x="34290" y="583247"/>
                    <a:pt x="31750" y="574357"/>
                    <a:pt x="29210" y="565467"/>
                  </a:cubicBezTo>
                  <a:cubicBezTo>
                    <a:pt x="25400" y="555307"/>
                    <a:pt x="20320" y="543877"/>
                    <a:pt x="17780" y="533717"/>
                  </a:cubicBezTo>
                  <a:cubicBezTo>
                    <a:pt x="13970" y="522287"/>
                    <a:pt x="10160" y="510857"/>
                    <a:pt x="6350" y="495617"/>
                  </a:cubicBezTo>
                  <a:cubicBezTo>
                    <a:pt x="27940" y="484187"/>
                    <a:pt x="48260" y="467677"/>
                    <a:pt x="77470" y="465137"/>
                  </a:cubicBezTo>
                  <a:cubicBezTo>
                    <a:pt x="102870" y="462597"/>
                    <a:pt x="127000" y="454977"/>
                    <a:pt x="151130" y="449897"/>
                  </a:cubicBezTo>
                  <a:cubicBezTo>
                    <a:pt x="152400" y="449897"/>
                    <a:pt x="154940" y="448627"/>
                    <a:pt x="156210" y="448627"/>
                  </a:cubicBezTo>
                  <a:cubicBezTo>
                    <a:pt x="200660" y="441007"/>
                    <a:pt x="200660" y="439737"/>
                    <a:pt x="182880" y="399097"/>
                  </a:cubicBezTo>
                  <a:cubicBezTo>
                    <a:pt x="175260" y="381317"/>
                    <a:pt x="171450" y="362267"/>
                    <a:pt x="168910" y="344487"/>
                  </a:cubicBezTo>
                  <a:cubicBezTo>
                    <a:pt x="167640" y="336867"/>
                    <a:pt x="175260" y="329247"/>
                    <a:pt x="179070" y="320357"/>
                  </a:cubicBezTo>
                  <a:cubicBezTo>
                    <a:pt x="177800" y="320357"/>
                    <a:pt x="176530" y="317817"/>
                    <a:pt x="173990" y="316547"/>
                  </a:cubicBezTo>
                  <a:cubicBezTo>
                    <a:pt x="162560" y="315277"/>
                    <a:pt x="146050" y="317817"/>
                    <a:pt x="139700" y="311467"/>
                  </a:cubicBezTo>
                  <a:cubicBezTo>
                    <a:pt x="127000" y="298767"/>
                    <a:pt x="114300" y="282257"/>
                    <a:pt x="110490" y="264477"/>
                  </a:cubicBezTo>
                  <a:cubicBezTo>
                    <a:pt x="100330" y="227647"/>
                    <a:pt x="95250" y="189547"/>
                    <a:pt x="88900" y="151447"/>
                  </a:cubicBezTo>
                  <a:cubicBezTo>
                    <a:pt x="127000" y="119697"/>
                    <a:pt x="175260" y="117157"/>
                    <a:pt x="219710" y="106997"/>
                  </a:cubicBezTo>
                  <a:cubicBezTo>
                    <a:pt x="243840" y="100647"/>
                    <a:pt x="267970" y="93027"/>
                    <a:pt x="293370" y="86677"/>
                  </a:cubicBezTo>
                  <a:cubicBezTo>
                    <a:pt x="320040" y="80327"/>
                    <a:pt x="346710" y="72707"/>
                    <a:pt x="373380" y="68897"/>
                  </a:cubicBezTo>
                  <a:cubicBezTo>
                    <a:pt x="420370" y="61277"/>
                    <a:pt x="468630" y="54927"/>
                    <a:pt x="516890" y="48577"/>
                  </a:cubicBezTo>
                  <a:cubicBezTo>
                    <a:pt x="553720" y="43497"/>
                    <a:pt x="590550" y="40957"/>
                    <a:pt x="626110" y="37147"/>
                  </a:cubicBezTo>
                  <a:cubicBezTo>
                    <a:pt x="673100" y="32067"/>
                    <a:pt x="718820" y="25717"/>
                    <a:pt x="765810" y="21907"/>
                  </a:cubicBezTo>
                  <a:cubicBezTo>
                    <a:pt x="800100" y="19367"/>
                    <a:pt x="834390" y="24447"/>
                    <a:pt x="867410" y="18097"/>
                  </a:cubicBezTo>
                  <a:cubicBezTo>
                    <a:pt x="924560" y="5397"/>
                    <a:pt x="982980" y="7937"/>
                    <a:pt x="1040130" y="2857"/>
                  </a:cubicBezTo>
                  <a:cubicBezTo>
                    <a:pt x="1090930" y="-953"/>
                    <a:pt x="1141730" y="317"/>
                    <a:pt x="1192530" y="317"/>
                  </a:cubicBezTo>
                  <a:cubicBezTo>
                    <a:pt x="1242060" y="317"/>
                    <a:pt x="1290320" y="-953"/>
                    <a:pt x="1339850" y="1587"/>
                  </a:cubicBezTo>
                  <a:cubicBezTo>
                    <a:pt x="1408430" y="4127"/>
                    <a:pt x="1478280" y="7937"/>
                    <a:pt x="1546860" y="11747"/>
                  </a:cubicBezTo>
                  <a:cubicBezTo>
                    <a:pt x="1593850" y="14287"/>
                    <a:pt x="1639570" y="15557"/>
                    <a:pt x="1686560" y="19367"/>
                  </a:cubicBezTo>
                  <a:cubicBezTo>
                    <a:pt x="1719580" y="21907"/>
                    <a:pt x="1753870" y="25717"/>
                    <a:pt x="1786890" y="30797"/>
                  </a:cubicBezTo>
                  <a:cubicBezTo>
                    <a:pt x="1830070" y="37147"/>
                    <a:pt x="1874520" y="43497"/>
                    <a:pt x="1917700" y="51117"/>
                  </a:cubicBezTo>
                  <a:cubicBezTo>
                    <a:pt x="1955800" y="57467"/>
                    <a:pt x="1992630" y="66357"/>
                    <a:pt x="2029460" y="75247"/>
                  </a:cubicBezTo>
                  <a:cubicBezTo>
                    <a:pt x="2040890" y="77787"/>
                    <a:pt x="2048510" y="95567"/>
                    <a:pt x="2045970" y="109537"/>
                  </a:cubicBezTo>
                  <a:cubicBezTo>
                    <a:pt x="2044700" y="120967"/>
                    <a:pt x="2043430" y="133667"/>
                    <a:pt x="2043430" y="145097"/>
                  </a:cubicBezTo>
                  <a:cubicBezTo>
                    <a:pt x="2043430" y="162877"/>
                    <a:pt x="2034540" y="171767"/>
                    <a:pt x="2016760" y="174307"/>
                  </a:cubicBezTo>
                  <a:cubicBezTo>
                    <a:pt x="2021840" y="178117"/>
                    <a:pt x="2025650" y="180657"/>
                    <a:pt x="2030730" y="184467"/>
                  </a:cubicBezTo>
                  <a:cubicBezTo>
                    <a:pt x="2021840" y="189547"/>
                    <a:pt x="2012950" y="193357"/>
                    <a:pt x="2004060" y="197167"/>
                  </a:cubicBezTo>
                  <a:cubicBezTo>
                    <a:pt x="2005330" y="200977"/>
                    <a:pt x="2007870" y="204787"/>
                    <a:pt x="2010410" y="211137"/>
                  </a:cubicBezTo>
                  <a:lnTo>
                    <a:pt x="1998980" y="214947"/>
                  </a:lnTo>
                  <a:cubicBezTo>
                    <a:pt x="2001520" y="217487"/>
                    <a:pt x="2002790" y="221297"/>
                    <a:pt x="2004060" y="221297"/>
                  </a:cubicBezTo>
                  <a:cubicBezTo>
                    <a:pt x="2039620" y="223837"/>
                    <a:pt x="2039620" y="250507"/>
                    <a:pt x="2040890" y="274637"/>
                  </a:cubicBezTo>
                  <a:cubicBezTo>
                    <a:pt x="2042160" y="296227"/>
                    <a:pt x="2040890" y="317817"/>
                    <a:pt x="2039620" y="339407"/>
                  </a:cubicBezTo>
                  <a:cubicBezTo>
                    <a:pt x="2039620" y="345757"/>
                    <a:pt x="2034540" y="350837"/>
                    <a:pt x="2034540" y="353377"/>
                  </a:cubicBezTo>
                  <a:cubicBezTo>
                    <a:pt x="2025650" y="354647"/>
                    <a:pt x="2019300" y="354647"/>
                    <a:pt x="2014220" y="355917"/>
                  </a:cubicBezTo>
                  <a:cubicBezTo>
                    <a:pt x="2018030" y="362267"/>
                    <a:pt x="2020570" y="372427"/>
                    <a:pt x="2026920" y="373697"/>
                  </a:cubicBezTo>
                  <a:cubicBezTo>
                    <a:pt x="2053590" y="382587"/>
                    <a:pt x="2081530" y="390207"/>
                    <a:pt x="2109470" y="396557"/>
                  </a:cubicBezTo>
                  <a:cubicBezTo>
                    <a:pt x="2132330" y="401637"/>
                    <a:pt x="2152650" y="406717"/>
                    <a:pt x="2151380" y="437197"/>
                  </a:cubicBezTo>
                  <a:cubicBezTo>
                    <a:pt x="2150110" y="460057"/>
                    <a:pt x="2152650" y="484187"/>
                    <a:pt x="2155190" y="508317"/>
                  </a:cubicBezTo>
                  <a:cubicBezTo>
                    <a:pt x="2156460" y="523557"/>
                    <a:pt x="2150110" y="533717"/>
                    <a:pt x="2133600" y="537527"/>
                  </a:cubicBezTo>
                  <a:cubicBezTo>
                    <a:pt x="2136140" y="538797"/>
                    <a:pt x="2138680" y="538797"/>
                    <a:pt x="2146300" y="541337"/>
                  </a:cubicBezTo>
                  <a:cubicBezTo>
                    <a:pt x="2134870" y="541337"/>
                    <a:pt x="2129790" y="542607"/>
                    <a:pt x="2124710" y="542607"/>
                  </a:cubicBezTo>
                  <a:cubicBezTo>
                    <a:pt x="2120900" y="552767"/>
                    <a:pt x="2117090" y="561657"/>
                    <a:pt x="2115820" y="570547"/>
                  </a:cubicBezTo>
                  <a:cubicBezTo>
                    <a:pt x="2114550" y="581977"/>
                    <a:pt x="2106930" y="584517"/>
                    <a:pt x="2099310" y="585787"/>
                  </a:cubicBezTo>
                  <a:cubicBezTo>
                    <a:pt x="2075180" y="588327"/>
                    <a:pt x="2051050" y="597217"/>
                    <a:pt x="2032000" y="585787"/>
                  </a:cubicBezTo>
                  <a:cubicBezTo>
                    <a:pt x="2014220" y="588327"/>
                    <a:pt x="2000250" y="589597"/>
                    <a:pt x="1987550" y="592137"/>
                  </a:cubicBezTo>
                  <a:lnTo>
                    <a:pt x="1987550" y="593407"/>
                  </a:lnTo>
                  <a:cubicBezTo>
                    <a:pt x="2002790" y="595947"/>
                    <a:pt x="2018030" y="598487"/>
                    <a:pt x="2032000" y="602297"/>
                  </a:cubicBezTo>
                  <a:cubicBezTo>
                    <a:pt x="2067560" y="608647"/>
                    <a:pt x="2104390" y="616267"/>
                    <a:pt x="2139950" y="622617"/>
                  </a:cubicBezTo>
                  <a:cubicBezTo>
                    <a:pt x="2174240" y="628967"/>
                    <a:pt x="2207260" y="635317"/>
                    <a:pt x="2241550" y="642937"/>
                  </a:cubicBezTo>
                  <a:cubicBezTo>
                    <a:pt x="2256790" y="646747"/>
                    <a:pt x="2273300" y="649287"/>
                    <a:pt x="2279650" y="665797"/>
                  </a:cubicBezTo>
                  <a:cubicBezTo>
                    <a:pt x="2283460" y="674687"/>
                    <a:pt x="2283460" y="686117"/>
                    <a:pt x="2284730" y="696277"/>
                  </a:cubicBezTo>
                  <a:cubicBezTo>
                    <a:pt x="2286000" y="712787"/>
                    <a:pt x="2287270" y="730567"/>
                    <a:pt x="2287270" y="747077"/>
                  </a:cubicBezTo>
                  <a:cubicBezTo>
                    <a:pt x="2287270" y="768667"/>
                    <a:pt x="2279650" y="776287"/>
                    <a:pt x="2259330" y="780097"/>
                  </a:cubicBezTo>
                  <a:cubicBezTo>
                    <a:pt x="2247900" y="783907"/>
                    <a:pt x="2268220" y="816927"/>
                    <a:pt x="2235200" y="802957"/>
                  </a:cubicBezTo>
                  <a:cubicBezTo>
                    <a:pt x="2236470" y="810577"/>
                    <a:pt x="2239010" y="818197"/>
                    <a:pt x="2241550" y="828357"/>
                  </a:cubicBezTo>
                  <a:lnTo>
                    <a:pt x="2155190" y="828357"/>
                  </a:lnTo>
                  <a:cubicBezTo>
                    <a:pt x="2155190" y="846137"/>
                    <a:pt x="2156460" y="861377"/>
                    <a:pt x="2153920" y="875347"/>
                  </a:cubicBezTo>
                  <a:cubicBezTo>
                    <a:pt x="2152650" y="880427"/>
                    <a:pt x="2142490" y="885507"/>
                    <a:pt x="2136140" y="888047"/>
                  </a:cubicBezTo>
                  <a:cubicBezTo>
                    <a:pt x="2132330" y="889317"/>
                    <a:pt x="2125980" y="886777"/>
                    <a:pt x="2122170" y="886777"/>
                  </a:cubicBezTo>
                  <a:cubicBezTo>
                    <a:pt x="2123440" y="900747"/>
                    <a:pt x="2134870" y="913447"/>
                    <a:pt x="2120900" y="927417"/>
                  </a:cubicBezTo>
                  <a:cubicBezTo>
                    <a:pt x="2119630" y="928687"/>
                    <a:pt x="2120900" y="933767"/>
                    <a:pt x="2120900" y="936307"/>
                  </a:cubicBezTo>
                  <a:cubicBezTo>
                    <a:pt x="2120900" y="951547"/>
                    <a:pt x="2113280" y="957897"/>
                    <a:pt x="2095500" y="954087"/>
                  </a:cubicBezTo>
                  <a:cubicBezTo>
                    <a:pt x="2099310" y="962977"/>
                    <a:pt x="2084070" y="969327"/>
                    <a:pt x="2096770" y="978217"/>
                  </a:cubicBezTo>
                  <a:cubicBezTo>
                    <a:pt x="2094230" y="980757"/>
                    <a:pt x="2091690" y="983297"/>
                    <a:pt x="2089150" y="984567"/>
                  </a:cubicBezTo>
                  <a:cubicBezTo>
                    <a:pt x="2086610" y="985837"/>
                    <a:pt x="2082800" y="983297"/>
                    <a:pt x="2080260" y="983297"/>
                  </a:cubicBezTo>
                  <a:cubicBezTo>
                    <a:pt x="2080260" y="987107"/>
                    <a:pt x="2081530" y="990917"/>
                    <a:pt x="2081530" y="995997"/>
                  </a:cubicBezTo>
                  <a:cubicBezTo>
                    <a:pt x="2081530" y="1001077"/>
                    <a:pt x="2080260" y="1006157"/>
                    <a:pt x="2078990" y="1011237"/>
                  </a:cubicBezTo>
                  <a:cubicBezTo>
                    <a:pt x="2077720" y="1013777"/>
                    <a:pt x="2071370" y="1013777"/>
                    <a:pt x="2067560" y="1013777"/>
                  </a:cubicBezTo>
                  <a:cubicBezTo>
                    <a:pt x="2061210" y="1012507"/>
                    <a:pt x="2053590" y="1009967"/>
                    <a:pt x="2047240" y="1008697"/>
                  </a:cubicBezTo>
                  <a:cubicBezTo>
                    <a:pt x="2024380" y="1006157"/>
                    <a:pt x="2015490" y="1015047"/>
                    <a:pt x="2018030" y="1039177"/>
                  </a:cubicBezTo>
                  <a:cubicBezTo>
                    <a:pt x="2012950" y="1041717"/>
                    <a:pt x="2007870" y="1042987"/>
                    <a:pt x="2001520" y="1045527"/>
                  </a:cubicBezTo>
                  <a:cubicBezTo>
                    <a:pt x="2004060" y="1055687"/>
                    <a:pt x="2018030" y="1067117"/>
                    <a:pt x="1997710" y="1077277"/>
                  </a:cubicBezTo>
                  <a:cubicBezTo>
                    <a:pt x="2011680" y="1089977"/>
                    <a:pt x="2006600" y="1096327"/>
                    <a:pt x="1991360" y="1097597"/>
                  </a:cubicBezTo>
                  <a:cubicBezTo>
                    <a:pt x="1967230" y="1098867"/>
                    <a:pt x="1943100" y="1097597"/>
                    <a:pt x="1920240" y="1097597"/>
                  </a:cubicBezTo>
                  <a:cubicBezTo>
                    <a:pt x="1916430" y="1102677"/>
                    <a:pt x="1913890" y="1109027"/>
                    <a:pt x="1910080" y="1110297"/>
                  </a:cubicBezTo>
                  <a:cubicBezTo>
                    <a:pt x="1897380" y="1114107"/>
                    <a:pt x="1887220" y="1114107"/>
                    <a:pt x="1894840" y="1133157"/>
                  </a:cubicBezTo>
                  <a:cubicBezTo>
                    <a:pt x="1897380" y="1140777"/>
                    <a:pt x="1891030" y="1152207"/>
                    <a:pt x="1887220" y="1166177"/>
                  </a:cubicBezTo>
                  <a:cubicBezTo>
                    <a:pt x="1875790" y="1168717"/>
                    <a:pt x="1861820" y="1172527"/>
                    <a:pt x="1847850" y="1172527"/>
                  </a:cubicBezTo>
                  <a:cubicBezTo>
                    <a:pt x="1816100" y="1175067"/>
                    <a:pt x="1784350" y="1177607"/>
                    <a:pt x="1752600" y="1177607"/>
                  </a:cubicBezTo>
                  <a:cubicBezTo>
                    <a:pt x="1743710" y="1177607"/>
                    <a:pt x="1734820" y="1169987"/>
                    <a:pt x="1725930" y="1169987"/>
                  </a:cubicBezTo>
                  <a:cubicBezTo>
                    <a:pt x="1714500" y="1169987"/>
                    <a:pt x="1700530" y="1172527"/>
                    <a:pt x="1690370" y="1177607"/>
                  </a:cubicBezTo>
                  <a:cubicBezTo>
                    <a:pt x="1670050" y="1189037"/>
                    <a:pt x="1651000" y="1196657"/>
                    <a:pt x="1626870" y="1191577"/>
                  </a:cubicBezTo>
                  <a:cubicBezTo>
                    <a:pt x="1611630" y="1189037"/>
                    <a:pt x="1595120" y="1194117"/>
                    <a:pt x="1579880" y="1190307"/>
                  </a:cubicBezTo>
                  <a:cubicBezTo>
                    <a:pt x="1555750" y="1185227"/>
                    <a:pt x="1531620" y="1191577"/>
                    <a:pt x="1507490" y="1191577"/>
                  </a:cubicBezTo>
                  <a:cubicBezTo>
                    <a:pt x="1482090" y="1191577"/>
                    <a:pt x="1455420" y="1191577"/>
                    <a:pt x="1430020" y="1192847"/>
                  </a:cubicBezTo>
                  <a:cubicBezTo>
                    <a:pt x="1397000" y="1192847"/>
                    <a:pt x="1363980" y="1197927"/>
                    <a:pt x="1332230" y="1192847"/>
                  </a:cubicBezTo>
                  <a:cubicBezTo>
                    <a:pt x="1310640" y="1190307"/>
                    <a:pt x="1289050" y="1199197"/>
                    <a:pt x="1270000" y="1194117"/>
                  </a:cubicBezTo>
                  <a:cubicBezTo>
                    <a:pt x="1236980" y="1187767"/>
                    <a:pt x="1206500" y="1201737"/>
                    <a:pt x="1174750" y="1196657"/>
                  </a:cubicBezTo>
                  <a:cubicBezTo>
                    <a:pt x="1155700" y="1194117"/>
                    <a:pt x="1131570" y="1190307"/>
                    <a:pt x="1116330" y="1197927"/>
                  </a:cubicBezTo>
                  <a:cubicBezTo>
                    <a:pt x="1106170" y="1203007"/>
                    <a:pt x="1102360" y="1197927"/>
                    <a:pt x="1094740" y="1197927"/>
                  </a:cubicBezTo>
                  <a:cubicBezTo>
                    <a:pt x="1092200" y="1197927"/>
                    <a:pt x="1090930" y="1199197"/>
                    <a:pt x="1088390" y="1200467"/>
                  </a:cubicBezTo>
                  <a:cubicBezTo>
                    <a:pt x="1080770" y="1201737"/>
                    <a:pt x="1078230" y="1205547"/>
                    <a:pt x="1075690" y="1205547"/>
                  </a:cubicBezTo>
                  <a:cubicBezTo>
                    <a:pt x="1046480" y="1205547"/>
                    <a:pt x="1018540" y="1203007"/>
                    <a:pt x="989330" y="1203007"/>
                  </a:cubicBezTo>
                  <a:cubicBezTo>
                    <a:pt x="976630" y="1203007"/>
                    <a:pt x="963930" y="1208087"/>
                    <a:pt x="951230" y="1210627"/>
                  </a:cubicBezTo>
                  <a:cubicBezTo>
                    <a:pt x="927100" y="1214437"/>
                    <a:pt x="901700" y="1218247"/>
                    <a:pt x="876300" y="1220787"/>
                  </a:cubicBezTo>
                  <a:cubicBezTo>
                    <a:pt x="873760" y="1222057"/>
                    <a:pt x="869950" y="1218247"/>
                    <a:pt x="864870" y="1215707"/>
                  </a:cubicBezTo>
                  <a:close/>
                </a:path>
              </a:pathLst>
            </a:custGeom>
            <a:blipFill>
              <a:blip r:embed="rId7"/>
              <a:stretch>
                <a:fillRect t="-7120" b="-712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17851" y="5959139"/>
            <a:ext cx="6135677" cy="3513884"/>
            <a:chOff x="0" y="0"/>
            <a:chExt cx="2288540" cy="1310640"/>
          </a:xfrm>
        </p:grpSpPr>
        <p:sp>
          <p:nvSpPr>
            <p:cNvPr id="27" name="Freeform 27"/>
            <p:cNvSpPr/>
            <p:nvPr/>
          </p:nvSpPr>
          <p:spPr>
            <a:xfrm>
              <a:off x="3810" y="953"/>
              <a:ext cx="2287270" cy="1308802"/>
            </a:xfrm>
            <a:custGeom>
              <a:avLst/>
              <a:gdLst/>
              <a:ahLst/>
              <a:cxnLst/>
              <a:rect l="l" t="t" r="r" b="b"/>
              <a:pathLst>
                <a:path w="2287270" h="1308802">
                  <a:moveTo>
                    <a:pt x="864870" y="1215707"/>
                  </a:moveTo>
                  <a:cubicBezTo>
                    <a:pt x="858520" y="1218247"/>
                    <a:pt x="849630" y="1223327"/>
                    <a:pt x="842010" y="1224597"/>
                  </a:cubicBezTo>
                  <a:cubicBezTo>
                    <a:pt x="824230" y="1227137"/>
                    <a:pt x="805180" y="1225867"/>
                    <a:pt x="787400" y="1228407"/>
                  </a:cubicBezTo>
                  <a:cubicBezTo>
                    <a:pt x="774700" y="1229677"/>
                    <a:pt x="763270" y="1234757"/>
                    <a:pt x="751840" y="1236027"/>
                  </a:cubicBezTo>
                  <a:cubicBezTo>
                    <a:pt x="711200" y="1242377"/>
                    <a:pt x="670560" y="1247457"/>
                    <a:pt x="628650" y="1253807"/>
                  </a:cubicBezTo>
                  <a:cubicBezTo>
                    <a:pt x="613410" y="1256347"/>
                    <a:pt x="598170" y="1256347"/>
                    <a:pt x="582930" y="1256347"/>
                  </a:cubicBezTo>
                  <a:cubicBezTo>
                    <a:pt x="582930" y="1255077"/>
                    <a:pt x="581660" y="1252537"/>
                    <a:pt x="581660" y="1251267"/>
                  </a:cubicBezTo>
                  <a:cubicBezTo>
                    <a:pt x="571500" y="1256347"/>
                    <a:pt x="563880" y="1263967"/>
                    <a:pt x="556260" y="1262697"/>
                  </a:cubicBezTo>
                  <a:cubicBezTo>
                    <a:pt x="528320" y="1260157"/>
                    <a:pt x="506730" y="1280477"/>
                    <a:pt x="480060" y="1279207"/>
                  </a:cubicBezTo>
                  <a:lnTo>
                    <a:pt x="462280" y="1279207"/>
                  </a:lnTo>
                  <a:cubicBezTo>
                    <a:pt x="450850" y="1279207"/>
                    <a:pt x="439420" y="1279207"/>
                    <a:pt x="426720" y="1283017"/>
                  </a:cubicBezTo>
                  <a:cubicBezTo>
                    <a:pt x="422910" y="1279207"/>
                    <a:pt x="417830" y="1275397"/>
                    <a:pt x="416560" y="1272857"/>
                  </a:cubicBezTo>
                  <a:cubicBezTo>
                    <a:pt x="408940" y="1276667"/>
                    <a:pt x="402590" y="1280477"/>
                    <a:pt x="397510" y="1283017"/>
                  </a:cubicBezTo>
                  <a:cubicBezTo>
                    <a:pt x="384810" y="1288097"/>
                    <a:pt x="372110" y="1294447"/>
                    <a:pt x="359410" y="1299527"/>
                  </a:cubicBezTo>
                  <a:cubicBezTo>
                    <a:pt x="349250" y="1303337"/>
                    <a:pt x="339090" y="1305877"/>
                    <a:pt x="328930" y="1308417"/>
                  </a:cubicBezTo>
                  <a:cubicBezTo>
                    <a:pt x="312420" y="1312227"/>
                    <a:pt x="279400" y="1286827"/>
                    <a:pt x="280670" y="1270317"/>
                  </a:cubicBezTo>
                  <a:cubicBezTo>
                    <a:pt x="280670" y="1267777"/>
                    <a:pt x="284480" y="1265237"/>
                    <a:pt x="285750" y="1263967"/>
                  </a:cubicBezTo>
                  <a:cubicBezTo>
                    <a:pt x="270510" y="1258887"/>
                    <a:pt x="259080" y="1248727"/>
                    <a:pt x="251460" y="1234757"/>
                  </a:cubicBezTo>
                  <a:cubicBezTo>
                    <a:pt x="245110" y="1222057"/>
                    <a:pt x="237490" y="1209357"/>
                    <a:pt x="229870" y="1194117"/>
                  </a:cubicBezTo>
                  <a:cubicBezTo>
                    <a:pt x="238760" y="1186497"/>
                    <a:pt x="250190" y="1177607"/>
                    <a:pt x="261620" y="1168717"/>
                  </a:cubicBezTo>
                  <a:cubicBezTo>
                    <a:pt x="270510" y="1162367"/>
                    <a:pt x="273050" y="1157287"/>
                    <a:pt x="264160" y="1148397"/>
                  </a:cubicBezTo>
                  <a:cubicBezTo>
                    <a:pt x="252730" y="1136967"/>
                    <a:pt x="241300" y="1125537"/>
                    <a:pt x="231140" y="1111567"/>
                  </a:cubicBezTo>
                  <a:cubicBezTo>
                    <a:pt x="224790" y="1103947"/>
                    <a:pt x="224790" y="1092517"/>
                    <a:pt x="219710" y="1083627"/>
                  </a:cubicBezTo>
                  <a:cubicBezTo>
                    <a:pt x="209550" y="1069657"/>
                    <a:pt x="196850" y="1062037"/>
                    <a:pt x="177800" y="1065847"/>
                  </a:cubicBezTo>
                  <a:cubicBezTo>
                    <a:pt x="165100" y="1068387"/>
                    <a:pt x="149860" y="1064577"/>
                    <a:pt x="137160" y="1064577"/>
                  </a:cubicBezTo>
                  <a:cubicBezTo>
                    <a:pt x="130810" y="1058227"/>
                    <a:pt x="121920" y="1051877"/>
                    <a:pt x="116840" y="1042987"/>
                  </a:cubicBezTo>
                  <a:cubicBezTo>
                    <a:pt x="104140" y="1022667"/>
                    <a:pt x="92710" y="1001077"/>
                    <a:pt x="81280" y="980757"/>
                  </a:cubicBezTo>
                  <a:cubicBezTo>
                    <a:pt x="73660" y="968057"/>
                    <a:pt x="64770" y="956627"/>
                    <a:pt x="57150" y="943927"/>
                  </a:cubicBezTo>
                  <a:cubicBezTo>
                    <a:pt x="53340" y="937577"/>
                    <a:pt x="53340" y="928687"/>
                    <a:pt x="53340" y="922337"/>
                  </a:cubicBezTo>
                  <a:cubicBezTo>
                    <a:pt x="54610" y="907097"/>
                    <a:pt x="45720" y="898207"/>
                    <a:pt x="34290" y="889317"/>
                  </a:cubicBezTo>
                  <a:cubicBezTo>
                    <a:pt x="22860" y="880427"/>
                    <a:pt x="19050" y="856297"/>
                    <a:pt x="25400" y="844867"/>
                  </a:cubicBezTo>
                  <a:cubicBezTo>
                    <a:pt x="17780" y="838517"/>
                    <a:pt x="10160" y="832167"/>
                    <a:pt x="0" y="824547"/>
                  </a:cubicBezTo>
                  <a:cubicBezTo>
                    <a:pt x="17780" y="814387"/>
                    <a:pt x="31750" y="806767"/>
                    <a:pt x="45720" y="797877"/>
                  </a:cubicBezTo>
                  <a:cubicBezTo>
                    <a:pt x="60960" y="790257"/>
                    <a:pt x="74930" y="781367"/>
                    <a:pt x="93980" y="772477"/>
                  </a:cubicBezTo>
                  <a:cubicBezTo>
                    <a:pt x="81280" y="738187"/>
                    <a:pt x="67310" y="701357"/>
                    <a:pt x="52070" y="664527"/>
                  </a:cubicBezTo>
                  <a:cubicBezTo>
                    <a:pt x="58420" y="659447"/>
                    <a:pt x="64770" y="654367"/>
                    <a:pt x="69850" y="649287"/>
                  </a:cubicBezTo>
                  <a:cubicBezTo>
                    <a:pt x="55880" y="634047"/>
                    <a:pt x="45720" y="617537"/>
                    <a:pt x="34290" y="599757"/>
                  </a:cubicBezTo>
                  <a:cubicBezTo>
                    <a:pt x="33020" y="598487"/>
                    <a:pt x="36830" y="594677"/>
                    <a:pt x="35560" y="592137"/>
                  </a:cubicBezTo>
                  <a:cubicBezTo>
                    <a:pt x="34290" y="583247"/>
                    <a:pt x="31750" y="574357"/>
                    <a:pt x="29210" y="565467"/>
                  </a:cubicBezTo>
                  <a:cubicBezTo>
                    <a:pt x="25400" y="555307"/>
                    <a:pt x="20320" y="543877"/>
                    <a:pt x="17780" y="533717"/>
                  </a:cubicBezTo>
                  <a:cubicBezTo>
                    <a:pt x="13970" y="522287"/>
                    <a:pt x="10160" y="510857"/>
                    <a:pt x="6350" y="495617"/>
                  </a:cubicBezTo>
                  <a:cubicBezTo>
                    <a:pt x="27940" y="484187"/>
                    <a:pt x="48260" y="467677"/>
                    <a:pt x="77470" y="465137"/>
                  </a:cubicBezTo>
                  <a:cubicBezTo>
                    <a:pt x="102870" y="462597"/>
                    <a:pt x="127000" y="454977"/>
                    <a:pt x="151130" y="449897"/>
                  </a:cubicBezTo>
                  <a:cubicBezTo>
                    <a:pt x="152400" y="449897"/>
                    <a:pt x="154940" y="448627"/>
                    <a:pt x="156210" y="448627"/>
                  </a:cubicBezTo>
                  <a:cubicBezTo>
                    <a:pt x="200660" y="441007"/>
                    <a:pt x="200660" y="439737"/>
                    <a:pt x="182880" y="399097"/>
                  </a:cubicBezTo>
                  <a:cubicBezTo>
                    <a:pt x="175260" y="381317"/>
                    <a:pt x="171450" y="362267"/>
                    <a:pt x="168910" y="344487"/>
                  </a:cubicBezTo>
                  <a:cubicBezTo>
                    <a:pt x="167640" y="336867"/>
                    <a:pt x="175260" y="329247"/>
                    <a:pt x="179070" y="320357"/>
                  </a:cubicBezTo>
                  <a:cubicBezTo>
                    <a:pt x="177800" y="320357"/>
                    <a:pt x="176530" y="317817"/>
                    <a:pt x="173990" y="316547"/>
                  </a:cubicBezTo>
                  <a:cubicBezTo>
                    <a:pt x="162560" y="315277"/>
                    <a:pt x="146050" y="317817"/>
                    <a:pt x="139700" y="311467"/>
                  </a:cubicBezTo>
                  <a:cubicBezTo>
                    <a:pt x="127000" y="298767"/>
                    <a:pt x="114300" y="282257"/>
                    <a:pt x="110490" y="264477"/>
                  </a:cubicBezTo>
                  <a:cubicBezTo>
                    <a:pt x="100330" y="227647"/>
                    <a:pt x="95250" y="189547"/>
                    <a:pt x="88900" y="151447"/>
                  </a:cubicBezTo>
                  <a:cubicBezTo>
                    <a:pt x="127000" y="119697"/>
                    <a:pt x="175260" y="117157"/>
                    <a:pt x="219710" y="106997"/>
                  </a:cubicBezTo>
                  <a:cubicBezTo>
                    <a:pt x="243840" y="100647"/>
                    <a:pt x="267970" y="93027"/>
                    <a:pt x="293370" y="86677"/>
                  </a:cubicBezTo>
                  <a:cubicBezTo>
                    <a:pt x="320040" y="80327"/>
                    <a:pt x="346710" y="72707"/>
                    <a:pt x="373380" y="68897"/>
                  </a:cubicBezTo>
                  <a:cubicBezTo>
                    <a:pt x="420370" y="61277"/>
                    <a:pt x="468630" y="54927"/>
                    <a:pt x="516890" y="48577"/>
                  </a:cubicBezTo>
                  <a:cubicBezTo>
                    <a:pt x="553720" y="43497"/>
                    <a:pt x="590550" y="40957"/>
                    <a:pt x="626110" y="37147"/>
                  </a:cubicBezTo>
                  <a:cubicBezTo>
                    <a:pt x="673100" y="32067"/>
                    <a:pt x="718820" y="25717"/>
                    <a:pt x="765810" y="21907"/>
                  </a:cubicBezTo>
                  <a:cubicBezTo>
                    <a:pt x="800100" y="19367"/>
                    <a:pt x="834390" y="24447"/>
                    <a:pt x="867410" y="18097"/>
                  </a:cubicBezTo>
                  <a:cubicBezTo>
                    <a:pt x="924560" y="5397"/>
                    <a:pt x="982980" y="7937"/>
                    <a:pt x="1040130" y="2857"/>
                  </a:cubicBezTo>
                  <a:cubicBezTo>
                    <a:pt x="1090930" y="-953"/>
                    <a:pt x="1141730" y="317"/>
                    <a:pt x="1192530" y="317"/>
                  </a:cubicBezTo>
                  <a:cubicBezTo>
                    <a:pt x="1242060" y="317"/>
                    <a:pt x="1290320" y="-953"/>
                    <a:pt x="1339850" y="1587"/>
                  </a:cubicBezTo>
                  <a:cubicBezTo>
                    <a:pt x="1408430" y="4127"/>
                    <a:pt x="1478280" y="7937"/>
                    <a:pt x="1546860" y="11747"/>
                  </a:cubicBezTo>
                  <a:cubicBezTo>
                    <a:pt x="1593850" y="14287"/>
                    <a:pt x="1639570" y="15557"/>
                    <a:pt x="1686560" y="19367"/>
                  </a:cubicBezTo>
                  <a:cubicBezTo>
                    <a:pt x="1719580" y="21907"/>
                    <a:pt x="1753870" y="25717"/>
                    <a:pt x="1786890" y="30797"/>
                  </a:cubicBezTo>
                  <a:cubicBezTo>
                    <a:pt x="1830070" y="37147"/>
                    <a:pt x="1874520" y="43497"/>
                    <a:pt x="1917700" y="51117"/>
                  </a:cubicBezTo>
                  <a:cubicBezTo>
                    <a:pt x="1955800" y="57467"/>
                    <a:pt x="1992630" y="66357"/>
                    <a:pt x="2029460" y="75247"/>
                  </a:cubicBezTo>
                  <a:cubicBezTo>
                    <a:pt x="2040890" y="77787"/>
                    <a:pt x="2048510" y="95567"/>
                    <a:pt x="2045970" y="109537"/>
                  </a:cubicBezTo>
                  <a:cubicBezTo>
                    <a:pt x="2044700" y="120967"/>
                    <a:pt x="2043430" y="133667"/>
                    <a:pt x="2043430" y="145097"/>
                  </a:cubicBezTo>
                  <a:cubicBezTo>
                    <a:pt x="2043430" y="162877"/>
                    <a:pt x="2034540" y="171767"/>
                    <a:pt x="2016760" y="174307"/>
                  </a:cubicBezTo>
                  <a:cubicBezTo>
                    <a:pt x="2021840" y="178117"/>
                    <a:pt x="2025650" y="180657"/>
                    <a:pt x="2030730" y="184467"/>
                  </a:cubicBezTo>
                  <a:cubicBezTo>
                    <a:pt x="2021840" y="189547"/>
                    <a:pt x="2012950" y="193357"/>
                    <a:pt x="2004060" y="197167"/>
                  </a:cubicBezTo>
                  <a:cubicBezTo>
                    <a:pt x="2005330" y="200977"/>
                    <a:pt x="2007870" y="204787"/>
                    <a:pt x="2010410" y="211137"/>
                  </a:cubicBezTo>
                  <a:lnTo>
                    <a:pt x="1998980" y="214947"/>
                  </a:lnTo>
                  <a:cubicBezTo>
                    <a:pt x="2001520" y="217487"/>
                    <a:pt x="2002790" y="221297"/>
                    <a:pt x="2004060" y="221297"/>
                  </a:cubicBezTo>
                  <a:cubicBezTo>
                    <a:pt x="2039620" y="223837"/>
                    <a:pt x="2039620" y="250507"/>
                    <a:pt x="2040890" y="274637"/>
                  </a:cubicBezTo>
                  <a:cubicBezTo>
                    <a:pt x="2042160" y="296227"/>
                    <a:pt x="2040890" y="317817"/>
                    <a:pt x="2039620" y="339407"/>
                  </a:cubicBezTo>
                  <a:cubicBezTo>
                    <a:pt x="2039620" y="345757"/>
                    <a:pt x="2034540" y="350837"/>
                    <a:pt x="2034540" y="353377"/>
                  </a:cubicBezTo>
                  <a:cubicBezTo>
                    <a:pt x="2025650" y="354647"/>
                    <a:pt x="2019300" y="354647"/>
                    <a:pt x="2014220" y="355917"/>
                  </a:cubicBezTo>
                  <a:cubicBezTo>
                    <a:pt x="2018030" y="362267"/>
                    <a:pt x="2020570" y="372427"/>
                    <a:pt x="2026920" y="373697"/>
                  </a:cubicBezTo>
                  <a:cubicBezTo>
                    <a:pt x="2053590" y="382587"/>
                    <a:pt x="2081530" y="390207"/>
                    <a:pt x="2109470" y="396557"/>
                  </a:cubicBezTo>
                  <a:cubicBezTo>
                    <a:pt x="2132330" y="401637"/>
                    <a:pt x="2152650" y="406717"/>
                    <a:pt x="2151380" y="437197"/>
                  </a:cubicBezTo>
                  <a:cubicBezTo>
                    <a:pt x="2150110" y="460057"/>
                    <a:pt x="2152650" y="484187"/>
                    <a:pt x="2155190" y="508317"/>
                  </a:cubicBezTo>
                  <a:cubicBezTo>
                    <a:pt x="2156460" y="523557"/>
                    <a:pt x="2150110" y="533717"/>
                    <a:pt x="2133600" y="537527"/>
                  </a:cubicBezTo>
                  <a:cubicBezTo>
                    <a:pt x="2136140" y="538797"/>
                    <a:pt x="2138680" y="538797"/>
                    <a:pt x="2146300" y="541337"/>
                  </a:cubicBezTo>
                  <a:cubicBezTo>
                    <a:pt x="2134870" y="541337"/>
                    <a:pt x="2129790" y="542607"/>
                    <a:pt x="2124710" y="542607"/>
                  </a:cubicBezTo>
                  <a:cubicBezTo>
                    <a:pt x="2120900" y="552767"/>
                    <a:pt x="2117090" y="561657"/>
                    <a:pt x="2115820" y="570547"/>
                  </a:cubicBezTo>
                  <a:cubicBezTo>
                    <a:pt x="2114550" y="581977"/>
                    <a:pt x="2106930" y="584517"/>
                    <a:pt x="2099310" y="585787"/>
                  </a:cubicBezTo>
                  <a:cubicBezTo>
                    <a:pt x="2075180" y="588327"/>
                    <a:pt x="2051050" y="597217"/>
                    <a:pt x="2032000" y="585787"/>
                  </a:cubicBezTo>
                  <a:cubicBezTo>
                    <a:pt x="2014220" y="588327"/>
                    <a:pt x="2000250" y="589597"/>
                    <a:pt x="1987550" y="592137"/>
                  </a:cubicBezTo>
                  <a:lnTo>
                    <a:pt x="1987550" y="593407"/>
                  </a:lnTo>
                  <a:cubicBezTo>
                    <a:pt x="2002790" y="595947"/>
                    <a:pt x="2018030" y="598487"/>
                    <a:pt x="2032000" y="602297"/>
                  </a:cubicBezTo>
                  <a:cubicBezTo>
                    <a:pt x="2067560" y="608647"/>
                    <a:pt x="2104390" y="616267"/>
                    <a:pt x="2139950" y="622617"/>
                  </a:cubicBezTo>
                  <a:cubicBezTo>
                    <a:pt x="2174240" y="628967"/>
                    <a:pt x="2207260" y="635317"/>
                    <a:pt x="2241550" y="642937"/>
                  </a:cubicBezTo>
                  <a:cubicBezTo>
                    <a:pt x="2256790" y="646747"/>
                    <a:pt x="2273300" y="649287"/>
                    <a:pt x="2279650" y="665797"/>
                  </a:cubicBezTo>
                  <a:cubicBezTo>
                    <a:pt x="2283460" y="674687"/>
                    <a:pt x="2283460" y="686117"/>
                    <a:pt x="2284730" y="696277"/>
                  </a:cubicBezTo>
                  <a:cubicBezTo>
                    <a:pt x="2286000" y="712787"/>
                    <a:pt x="2287270" y="730567"/>
                    <a:pt x="2287270" y="747077"/>
                  </a:cubicBezTo>
                  <a:cubicBezTo>
                    <a:pt x="2287270" y="768667"/>
                    <a:pt x="2279650" y="776287"/>
                    <a:pt x="2259330" y="780097"/>
                  </a:cubicBezTo>
                  <a:cubicBezTo>
                    <a:pt x="2247900" y="783907"/>
                    <a:pt x="2268220" y="816927"/>
                    <a:pt x="2235200" y="802957"/>
                  </a:cubicBezTo>
                  <a:cubicBezTo>
                    <a:pt x="2236470" y="810577"/>
                    <a:pt x="2239010" y="818197"/>
                    <a:pt x="2241550" y="828357"/>
                  </a:cubicBezTo>
                  <a:lnTo>
                    <a:pt x="2155190" y="828357"/>
                  </a:lnTo>
                  <a:cubicBezTo>
                    <a:pt x="2155190" y="846137"/>
                    <a:pt x="2156460" y="861377"/>
                    <a:pt x="2153920" y="875347"/>
                  </a:cubicBezTo>
                  <a:cubicBezTo>
                    <a:pt x="2152650" y="880427"/>
                    <a:pt x="2142490" y="885507"/>
                    <a:pt x="2136140" y="888047"/>
                  </a:cubicBezTo>
                  <a:cubicBezTo>
                    <a:pt x="2132330" y="889317"/>
                    <a:pt x="2125980" y="886777"/>
                    <a:pt x="2122170" y="886777"/>
                  </a:cubicBezTo>
                  <a:cubicBezTo>
                    <a:pt x="2123440" y="900747"/>
                    <a:pt x="2134870" y="913447"/>
                    <a:pt x="2120900" y="927417"/>
                  </a:cubicBezTo>
                  <a:cubicBezTo>
                    <a:pt x="2119630" y="928687"/>
                    <a:pt x="2120900" y="933767"/>
                    <a:pt x="2120900" y="936307"/>
                  </a:cubicBezTo>
                  <a:cubicBezTo>
                    <a:pt x="2120900" y="951547"/>
                    <a:pt x="2113280" y="957897"/>
                    <a:pt x="2095500" y="954087"/>
                  </a:cubicBezTo>
                  <a:cubicBezTo>
                    <a:pt x="2099310" y="962977"/>
                    <a:pt x="2084070" y="969327"/>
                    <a:pt x="2096770" y="978217"/>
                  </a:cubicBezTo>
                  <a:cubicBezTo>
                    <a:pt x="2094230" y="980757"/>
                    <a:pt x="2091690" y="983297"/>
                    <a:pt x="2089150" y="984567"/>
                  </a:cubicBezTo>
                  <a:cubicBezTo>
                    <a:pt x="2086610" y="985837"/>
                    <a:pt x="2082800" y="983297"/>
                    <a:pt x="2080260" y="983297"/>
                  </a:cubicBezTo>
                  <a:cubicBezTo>
                    <a:pt x="2080260" y="987107"/>
                    <a:pt x="2081530" y="990917"/>
                    <a:pt x="2081530" y="995997"/>
                  </a:cubicBezTo>
                  <a:cubicBezTo>
                    <a:pt x="2081530" y="1001077"/>
                    <a:pt x="2080260" y="1006157"/>
                    <a:pt x="2078990" y="1011237"/>
                  </a:cubicBezTo>
                  <a:cubicBezTo>
                    <a:pt x="2077720" y="1013777"/>
                    <a:pt x="2071370" y="1013777"/>
                    <a:pt x="2067560" y="1013777"/>
                  </a:cubicBezTo>
                  <a:cubicBezTo>
                    <a:pt x="2061210" y="1012507"/>
                    <a:pt x="2053590" y="1009967"/>
                    <a:pt x="2047240" y="1008697"/>
                  </a:cubicBezTo>
                  <a:cubicBezTo>
                    <a:pt x="2024380" y="1006157"/>
                    <a:pt x="2015490" y="1015047"/>
                    <a:pt x="2018030" y="1039177"/>
                  </a:cubicBezTo>
                  <a:cubicBezTo>
                    <a:pt x="2012950" y="1041717"/>
                    <a:pt x="2007870" y="1042987"/>
                    <a:pt x="2001520" y="1045527"/>
                  </a:cubicBezTo>
                  <a:cubicBezTo>
                    <a:pt x="2004060" y="1055687"/>
                    <a:pt x="2018030" y="1067117"/>
                    <a:pt x="1997710" y="1077277"/>
                  </a:cubicBezTo>
                  <a:cubicBezTo>
                    <a:pt x="2011680" y="1089977"/>
                    <a:pt x="2006600" y="1096327"/>
                    <a:pt x="1991360" y="1097597"/>
                  </a:cubicBezTo>
                  <a:cubicBezTo>
                    <a:pt x="1967230" y="1098867"/>
                    <a:pt x="1943100" y="1097597"/>
                    <a:pt x="1920240" y="1097597"/>
                  </a:cubicBezTo>
                  <a:cubicBezTo>
                    <a:pt x="1916430" y="1102677"/>
                    <a:pt x="1913890" y="1109027"/>
                    <a:pt x="1910080" y="1110297"/>
                  </a:cubicBezTo>
                  <a:cubicBezTo>
                    <a:pt x="1897380" y="1114107"/>
                    <a:pt x="1887220" y="1114107"/>
                    <a:pt x="1894840" y="1133157"/>
                  </a:cubicBezTo>
                  <a:cubicBezTo>
                    <a:pt x="1897380" y="1140777"/>
                    <a:pt x="1891030" y="1152207"/>
                    <a:pt x="1887220" y="1166177"/>
                  </a:cubicBezTo>
                  <a:cubicBezTo>
                    <a:pt x="1875790" y="1168717"/>
                    <a:pt x="1861820" y="1172527"/>
                    <a:pt x="1847850" y="1172527"/>
                  </a:cubicBezTo>
                  <a:cubicBezTo>
                    <a:pt x="1816100" y="1175067"/>
                    <a:pt x="1784350" y="1177607"/>
                    <a:pt x="1752600" y="1177607"/>
                  </a:cubicBezTo>
                  <a:cubicBezTo>
                    <a:pt x="1743710" y="1177607"/>
                    <a:pt x="1734820" y="1169987"/>
                    <a:pt x="1725930" y="1169987"/>
                  </a:cubicBezTo>
                  <a:cubicBezTo>
                    <a:pt x="1714500" y="1169987"/>
                    <a:pt x="1700530" y="1172527"/>
                    <a:pt x="1690370" y="1177607"/>
                  </a:cubicBezTo>
                  <a:cubicBezTo>
                    <a:pt x="1670050" y="1189037"/>
                    <a:pt x="1651000" y="1196657"/>
                    <a:pt x="1626870" y="1191577"/>
                  </a:cubicBezTo>
                  <a:cubicBezTo>
                    <a:pt x="1611630" y="1189037"/>
                    <a:pt x="1595120" y="1194117"/>
                    <a:pt x="1579880" y="1190307"/>
                  </a:cubicBezTo>
                  <a:cubicBezTo>
                    <a:pt x="1555750" y="1185227"/>
                    <a:pt x="1531620" y="1191577"/>
                    <a:pt x="1507490" y="1191577"/>
                  </a:cubicBezTo>
                  <a:cubicBezTo>
                    <a:pt x="1482090" y="1191577"/>
                    <a:pt x="1455420" y="1191577"/>
                    <a:pt x="1430020" y="1192847"/>
                  </a:cubicBezTo>
                  <a:cubicBezTo>
                    <a:pt x="1397000" y="1192847"/>
                    <a:pt x="1363980" y="1197927"/>
                    <a:pt x="1332230" y="1192847"/>
                  </a:cubicBezTo>
                  <a:cubicBezTo>
                    <a:pt x="1310640" y="1190307"/>
                    <a:pt x="1289050" y="1199197"/>
                    <a:pt x="1270000" y="1194117"/>
                  </a:cubicBezTo>
                  <a:cubicBezTo>
                    <a:pt x="1236980" y="1187767"/>
                    <a:pt x="1206500" y="1201737"/>
                    <a:pt x="1174750" y="1196657"/>
                  </a:cubicBezTo>
                  <a:cubicBezTo>
                    <a:pt x="1155700" y="1194117"/>
                    <a:pt x="1131570" y="1190307"/>
                    <a:pt x="1116330" y="1197927"/>
                  </a:cubicBezTo>
                  <a:cubicBezTo>
                    <a:pt x="1106170" y="1203007"/>
                    <a:pt x="1102360" y="1197927"/>
                    <a:pt x="1094740" y="1197927"/>
                  </a:cubicBezTo>
                  <a:cubicBezTo>
                    <a:pt x="1092200" y="1197927"/>
                    <a:pt x="1090930" y="1199197"/>
                    <a:pt x="1088390" y="1200467"/>
                  </a:cubicBezTo>
                  <a:cubicBezTo>
                    <a:pt x="1080770" y="1201737"/>
                    <a:pt x="1078230" y="1205547"/>
                    <a:pt x="1075690" y="1205547"/>
                  </a:cubicBezTo>
                  <a:cubicBezTo>
                    <a:pt x="1046480" y="1205547"/>
                    <a:pt x="1018540" y="1203007"/>
                    <a:pt x="989330" y="1203007"/>
                  </a:cubicBezTo>
                  <a:cubicBezTo>
                    <a:pt x="976630" y="1203007"/>
                    <a:pt x="963930" y="1208087"/>
                    <a:pt x="951230" y="1210627"/>
                  </a:cubicBezTo>
                  <a:cubicBezTo>
                    <a:pt x="927100" y="1214437"/>
                    <a:pt x="901700" y="1218247"/>
                    <a:pt x="876300" y="1220787"/>
                  </a:cubicBezTo>
                  <a:cubicBezTo>
                    <a:pt x="873760" y="1222057"/>
                    <a:pt x="869950" y="1218247"/>
                    <a:pt x="864870" y="1215707"/>
                  </a:cubicBezTo>
                  <a:close/>
                </a:path>
              </a:pathLst>
            </a:custGeom>
            <a:blipFill>
              <a:blip r:embed="rId8"/>
              <a:stretch>
                <a:fillRect l="-166" t="-23670" r="-167" b="-2367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33238" y="6320362"/>
            <a:ext cx="6778232" cy="4362677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2"/>
              <a:stretch>
                <a:fillRect t="-1855" b="-18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979514" y="0"/>
            <a:ext cx="6778232" cy="4362677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3"/>
              <a:stretch>
                <a:fillRect t="-1905" b="-190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22905" y="1409785"/>
            <a:ext cx="672055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Day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7976" y="2883698"/>
            <a:ext cx="3330416" cy="567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feel welcome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calm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playful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busy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rest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messy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noisy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be physical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inside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outside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eat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to just be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Playpen Sans"/>
                <a:ea typeface="Playpen Sans"/>
                <a:cs typeface="Playpen Sans"/>
                <a:sym typeface="Playpen Sans"/>
              </a:rPr>
              <a:t>Time for adventures!!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15450" y="1694311"/>
            <a:ext cx="6136139" cy="3949406"/>
            <a:chOff x="0" y="0"/>
            <a:chExt cx="5513070" cy="3548380"/>
          </a:xfrm>
        </p:grpSpPr>
        <p:sp>
          <p:nvSpPr>
            <p:cNvPr id="14" name="Freeform 14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0725" y="1255139"/>
            <a:ext cx="6770072" cy="4664931"/>
            <a:chOff x="0" y="0"/>
            <a:chExt cx="6082633" cy="4191249"/>
          </a:xfrm>
        </p:grpSpPr>
        <p:sp>
          <p:nvSpPr>
            <p:cNvPr id="16" name="Freeform 16"/>
            <p:cNvSpPr/>
            <p:nvPr/>
          </p:nvSpPr>
          <p:spPr>
            <a:xfrm>
              <a:off x="-1295" y="1047"/>
              <a:ext cx="6083927" cy="4190203"/>
            </a:xfrm>
            <a:custGeom>
              <a:avLst/>
              <a:gdLst/>
              <a:ahLst/>
              <a:cxnLst/>
              <a:rect l="l" t="t" r="r" b="b"/>
              <a:pathLst>
                <a:path w="6083927" h="4190203">
                  <a:moveTo>
                    <a:pt x="5505230" y="1823061"/>
                  </a:moveTo>
                  <a:cubicBezTo>
                    <a:pt x="5568284" y="1797560"/>
                    <a:pt x="5652356" y="1809561"/>
                    <a:pt x="5723818" y="1784059"/>
                  </a:cubicBezTo>
                  <a:cubicBezTo>
                    <a:pt x="5875148" y="1728556"/>
                    <a:pt x="5995652" y="1640051"/>
                    <a:pt x="6083927" y="1539545"/>
                  </a:cubicBezTo>
                  <a:cubicBezTo>
                    <a:pt x="6065712" y="1436039"/>
                    <a:pt x="6060107" y="1379035"/>
                    <a:pt x="6072718" y="1292030"/>
                  </a:cubicBezTo>
                  <a:cubicBezTo>
                    <a:pt x="6061508" y="1286030"/>
                    <a:pt x="6037688" y="1302531"/>
                    <a:pt x="6036286" y="1278529"/>
                  </a:cubicBezTo>
                  <a:cubicBezTo>
                    <a:pt x="6033484" y="1209525"/>
                    <a:pt x="6002658" y="1184023"/>
                    <a:pt x="5973232" y="1125520"/>
                  </a:cubicBezTo>
                  <a:cubicBezTo>
                    <a:pt x="5747638" y="1160022"/>
                    <a:pt x="5337085" y="1349033"/>
                    <a:pt x="5093275" y="1332532"/>
                  </a:cubicBezTo>
                  <a:cubicBezTo>
                    <a:pt x="5243204" y="1218526"/>
                    <a:pt x="5351097" y="1091018"/>
                    <a:pt x="5353900" y="923008"/>
                  </a:cubicBezTo>
                  <a:cubicBezTo>
                    <a:pt x="5341289" y="909507"/>
                    <a:pt x="5269827" y="900507"/>
                    <a:pt x="5253013" y="906507"/>
                  </a:cubicBezTo>
                  <a:cubicBezTo>
                    <a:pt x="5195563" y="894506"/>
                    <a:pt x="5136713" y="839003"/>
                    <a:pt x="5111491" y="804501"/>
                  </a:cubicBezTo>
                  <a:cubicBezTo>
                    <a:pt x="5087671" y="821002"/>
                    <a:pt x="5083467" y="803001"/>
                    <a:pt x="5062449" y="815002"/>
                  </a:cubicBezTo>
                  <a:cubicBezTo>
                    <a:pt x="4972772" y="741497"/>
                    <a:pt x="4783609" y="852504"/>
                    <a:pt x="4692531" y="783500"/>
                  </a:cubicBezTo>
                  <a:cubicBezTo>
                    <a:pt x="4734567" y="664993"/>
                    <a:pt x="4649093" y="637991"/>
                    <a:pt x="4591644" y="580988"/>
                  </a:cubicBezTo>
                  <a:cubicBezTo>
                    <a:pt x="4612662" y="487982"/>
                    <a:pt x="4560817" y="438479"/>
                    <a:pt x="4513177" y="351474"/>
                  </a:cubicBezTo>
                  <a:cubicBezTo>
                    <a:pt x="4454326" y="381476"/>
                    <a:pt x="4458530" y="334973"/>
                    <a:pt x="4465536" y="304971"/>
                  </a:cubicBezTo>
                  <a:cubicBezTo>
                    <a:pt x="4422098" y="318472"/>
                    <a:pt x="4395475" y="300471"/>
                    <a:pt x="4371655" y="276470"/>
                  </a:cubicBezTo>
                  <a:cubicBezTo>
                    <a:pt x="4287582" y="310972"/>
                    <a:pt x="4210516" y="312472"/>
                    <a:pt x="4143258" y="319972"/>
                  </a:cubicBezTo>
                  <a:cubicBezTo>
                    <a:pt x="3799963" y="358974"/>
                    <a:pt x="3373996" y="457980"/>
                    <a:pt x="3065731" y="474481"/>
                  </a:cubicBezTo>
                  <a:cubicBezTo>
                    <a:pt x="3348775" y="345474"/>
                    <a:pt x="3676657" y="262969"/>
                    <a:pt x="3885436" y="151962"/>
                  </a:cubicBezTo>
                  <a:cubicBezTo>
                    <a:pt x="3892442" y="88958"/>
                    <a:pt x="3891041" y="60457"/>
                    <a:pt x="3886837" y="1953"/>
                  </a:cubicBezTo>
                  <a:cubicBezTo>
                    <a:pt x="3661243" y="-16287"/>
                    <a:pt x="3315145" y="96459"/>
                    <a:pt x="2994270" y="204465"/>
                  </a:cubicBezTo>
                  <a:cubicBezTo>
                    <a:pt x="2250230" y="454980"/>
                    <a:pt x="1353458" y="739997"/>
                    <a:pt x="931695" y="1184023"/>
                  </a:cubicBezTo>
                  <a:cubicBezTo>
                    <a:pt x="942905" y="1250028"/>
                    <a:pt x="924689" y="1335532"/>
                    <a:pt x="970929" y="1392536"/>
                  </a:cubicBezTo>
                  <a:cubicBezTo>
                    <a:pt x="816797" y="1482541"/>
                    <a:pt x="640245" y="1563546"/>
                    <a:pt x="490316" y="1656552"/>
                  </a:cubicBezTo>
                  <a:cubicBezTo>
                    <a:pt x="495921" y="1734556"/>
                    <a:pt x="533753" y="1815561"/>
                    <a:pt x="549166" y="1829062"/>
                  </a:cubicBezTo>
                  <a:cubicBezTo>
                    <a:pt x="500124" y="1857564"/>
                    <a:pt x="575789" y="1836562"/>
                    <a:pt x="572987" y="1866564"/>
                  </a:cubicBezTo>
                  <a:cubicBezTo>
                    <a:pt x="551969" y="1877065"/>
                    <a:pt x="565981" y="1902566"/>
                    <a:pt x="535154" y="1910067"/>
                  </a:cubicBezTo>
                  <a:cubicBezTo>
                    <a:pt x="421657" y="1890565"/>
                    <a:pt x="295548" y="1985071"/>
                    <a:pt x="179248" y="2013573"/>
                  </a:cubicBezTo>
                  <a:cubicBezTo>
                    <a:pt x="175045" y="2033074"/>
                    <a:pt x="217081" y="2030074"/>
                    <a:pt x="190458" y="2046575"/>
                  </a:cubicBezTo>
                  <a:cubicBezTo>
                    <a:pt x="113391" y="2066076"/>
                    <a:pt x="104984" y="2109579"/>
                    <a:pt x="27918" y="2129080"/>
                  </a:cubicBezTo>
                  <a:cubicBezTo>
                    <a:pt x="25116" y="2147081"/>
                    <a:pt x="22313" y="2165082"/>
                    <a:pt x="26517" y="2186083"/>
                  </a:cubicBezTo>
                  <a:cubicBezTo>
                    <a:pt x="37726" y="2201084"/>
                    <a:pt x="104984" y="2183083"/>
                    <a:pt x="86769" y="2208585"/>
                  </a:cubicBezTo>
                  <a:cubicBezTo>
                    <a:pt x="46134" y="2223585"/>
                    <a:pt x="-1245" y="2219085"/>
                    <a:pt x="25" y="2261088"/>
                  </a:cubicBezTo>
                  <a:cubicBezTo>
                    <a:pt x="22313" y="2288089"/>
                    <a:pt x="68553" y="2270088"/>
                    <a:pt x="81164" y="2313591"/>
                  </a:cubicBezTo>
                  <a:cubicBezTo>
                    <a:pt x="71355" y="2334592"/>
                    <a:pt x="40529" y="2346593"/>
                    <a:pt x="48936" y="2373594"/>
                  </a:cubicBezTo>
                  <a:cubicBezTo>
                    <a:pt x="114793" y="2372094"/>
                    <a:pt x="173643" y="2385595"/>
                    <a:pt x="242302" y="2381095"/>
                  </a:cubicBezTo>
                  <a:cubicBezTo>
                    <a:pt x="221284" y="2393096"/>
                    <a:pt x="259117" y="2420097"/>
                    <a:pt x="315165" y="2408096"/>
                  </a:cubicBezTo>
                  <a:cubicBezTo>
                    <a:pt x="312363" y="2429098"/>
                    <a:pt x="263320" y="2432098"/>
                    <a:pt x="267524" y="2454599"/>
                  </a:cubicBezTo>
                  <a:cubicBezTo>
                    <a:pt x="348794" y="2438098"/>
                    <a:pt x="371213" y="2405096"/>
                    <a:pt x="446878" y="2393096"/>
                  </a:cubicBezTo>
                  <a:cubicBezTo>
                    <a:pt x="396435" y="2436598"/>
                    <a:pt x="331980" y="2504102"/>
                    <a:pt x="268925" y="2519103"/>
                  </a:cubicBezTo>
                  <a:cubicBezTo>
                    <a:pt x="250710" y="2546105"/>
                    <a:pt x="257716" y="2582107"/>
                    <a:pt x="247907" y="2610609"/>
                  </a:cubicBezTo>
                  <a:cubicBezTo>
                    <a:pt x="231093" y="2604608"/>
                    <a:pt x="232494" y="2699114"/>
                    <a:pt x="275931" y="2721615"/>
                  </a:cubicBezTo>
                  <a:cubicBezTo>
                    <a:pt x="330578" y="2706614"/>
                    <a:pt x="453884" y="2714115"/>
                    <a:pt x="533753" y="2732116"/>
                  </a:cubicBezTo>
                  <a:cubicBezTo>
                    <a:pt x="528148" y="2748617"/>
                    <a:pt x="509933" y="2760617"/>
                    <a:pt x="519741" y="2784619"/>
                  </a:cubicBezTo>
                  <a:cubicBezTo>
                    <a:pt x="546364" y="2795119"/>
                    <a:pt x="610819" y="2735116"/>
                    <a:pt x="637442" y="2757617"/>
                  </a:cubicBezTo>
                  <a:cubicBezTo>
                    <a:pt x="676676" y="2772618"/>
                    <a:pt x="606616" y="2787619"/>
                    <a:pt x="626233" y="2817621"/>
                  </a:cubicBezTo>
                  <a:cubicBezTo>
                    <a:pt x="886857" y="2678113"/>
                    <a:pt x="1095636" y="2652611"/>
                    <a:pt x="1360464" y="2585107"/>
                  </a:cubicBezTo>
                  <a:cubicBezTo>
                    <a:pt x="1064810" y="2723115"/>
                    <a:pt x="665466" y="3095137"/>
                    <a:pt x="658460" y="3216644"/>
                  </a:cubicBezTo>
                  <a:cubicBezTo>
                    <a:pt x="694892" y="3216644"/>
                    <a:pt x="725718" y="3225645"/>
                    <a:pt x="759347" y="3233146"/>
                  </a:cubicBezTo>
                  <a:cubicBezTo>
                    <a:pt x="748138" y="3264647"/>
                    <a:pt x="731323" y="3294649"/>
                    <a:pt x="728521" y="3329151"/>
                  </a:cubicBezTo>
                  <a:cubicBezTo>
                    <a:pt x="746736" y="3294649"/>
                    <a:pt x="811192" y="3278148"/>
                    <a:pt x="816797" y="3341152"/>
                  </a:cubicBezTo>
                  <a:cubicBezTo>
                    <a:pt x="771958" y="3345652"/>
                    <a:pt x="771958" y="3360653"/>
                    <a:pt x="771958" y="3396655"/>
                  </a:cubicBezTo>
                  <a:cubicBezTo>
                    <a:pt x="818198" y="3402655"/>
                    <a:pt x="889659" y="3359153"/>
                    <a:pt x="912079" y="3405656"/>
                  </a:cubicBezTo>
                  <a:cubicBezTo>
                    <a:pt x="882653" y="3425157"/>
                    <a:pt x="871444" y="3407156"/>
                    <a:pt x="843420" y="3423657"/>
                  </a:cubicBezTo>
                  <a:cubicBezTo>
                    <a:pt x="844821" y="3453658"/>
                    <a:pt x="872845" y="3431157"/>
                    <a:pt x="882653" y="3446158"/>
                  </a:cubicBezTo>
                  <a:cubicBezTo>
                    <a:pt x="801383" y="3482160"/>
                    <a:pt x="805587" y="3495661"/>
                    <a:pt x="778964" y="3543664"/>
                  </a:cubicBezTo>
                  <a:cubicBezTo>
                    <a:pt x="756545" y="3504661"/>
                    <a:pt x="697694" y="3755176"/>
                    <a:pt x="745335" y="3752176"/>
                  </a:cubicBezTo>
                  <a:cubicBezTo>
                    <a:pt x="706101" y="3795679"/>
                    <a:pt x="781766" y="3770177"/>
                    <a:pt x="799982" y="3786678"/>
                  </a:cubicBezTo>
                  <a:cubicBezTo>
                    <a:pt x="783168" y="3818180"/>
                    <a:pt x="821000" y="3827181"/>
                    <a:pt x="825204" y="3860183"/>
                  </a:cubicBezTo>
                  <a:cubicBezTo>
                    <a:pt x="846222" y="3866183"/>
                    <a:pt x="886857" y="3834681"/>
                    <a:pt x="885456" y="3882684"/>
                  </a:cubicBezTo>
                  <a:cubicBezTo>
                    <a:pt x="844821" y="3887185"/>
                    <a:pt x="857432" y="3875183"/>
                    <a:pt x="829408" y="3905185"/>
                  </a:cubicBezTo>
                  <a:cubicBezTo>
                    <a:pt x="819599" y="3894685"/>
                    <a:pt x="798581" y="3884184"/>
                    <a:pt x="777563" y="3906685"/>
                  </a:cubicBezTo>
                  <a:cubicBezTo>
                    <a:pt x="792976" y="3938187"/>
                    <a:pt x="787371" y="3962189"/>
                    <a:pt x="784569" y="3987690"/>
                  </a:cubicBezTo>
                  <a:cubicBezTo>
                    <a:pt x="858833" y="3974189"/>
                    <a:pt x="806988" y="4001191"/>
                    <a:pt x="875647" y="4007192"/>
                  </a:cubicBezTo>
                  <a:cubicBezTo>
                    <a:pt x="896665" y="4034193"/>
                    <a:pt x="865839" y="4041693"/>
                    <a:pt x="861635" y="4059695"/>
                  </a:cubicBezTo>
                  <a:cubicBezTo>
                    <a:pt x="996151" y="4064195"/>
                    <a:pt x="1066211" y="4124198"/>
                    <a:pt x="1181110" y="4152700"/>
                  </a:cubicBezTo>
                  <a:cubicBezTo>
                    <a:pt x="1181110" y="4179702"/>
                    <a:pt x="1202128" y="4169201"/>
                    <a:pt x="1204930" y="4190202"/>
                  </a:cubicBezTo>
                  <a:cubicBezTo>
                    <a:pt x="1423519" y="4163201"/>
                    <a:pt x="1567843" y="4188702"/>
                    <a:pt x="1820060" y="4106197"/>
                  </a:cubicBezTo>
                  <a:cubicBezTo>
                    <a:pt x="1789233" y="4076196"/>
                    <a:pt x="1702359" y="4100197"/>
                    <a:pt x="1685544" y="4085196"/>
                  </a:cubicBezTo>
                  <a:cubicBezTo>
                    <a:pt x="1856491" y="4008692"/>
                    <a:pt x="2065271" y="3981690"/>
                    <a:pt x="2269847" y="3938187"/>
                  </a:cubicBezTo>
                  <a:cubicBezTo>
                    <a:pt x="2466015" y="3897685"/>
                    <a:pt x="2659382" y="3911186"/>
                    <a:pt x="2852748" y="3819680"/>
                  </a:cubicBezTo>
                  <a:cubicBezTo>
                    <a:pt x="2898988" y="3839181"/>
                    <a:pt x="2935419" y="3801679"/>
                    <a:pt x="2978856" y="3788178"/>
                  </a:cubicBezTo>
                  <a:cubicBezTo>
                    <a:pt x="3205852" y="3714674"/>
                    <a:pt x="3494500" y="3656170"/>
                    <a:pt x="3718693" y="3636669"/>
                  </a:cubicBezTo>
                  <a:cubicBezTo>
                    <a:pt x="3757927" y="3633669"/>
                    <a:pt x="3802766" y="3609668"/>
                    <a:pt x="3820981" y="3596167"/>
                  </a:cubicBezTo>
                  <a:cubicBezTo>
                    <a:pt x="3893844" y="3608168"/>
                    <a:pt x="4019952" y="3557164"/>
                    <a:pt x="4085809" y="3537663"/>
                  </a:cubicBezTo>
                  <a:cubicBezTo>
                    <a:pt x="4083007" y="3524163"/>
                    <a:pt x="4071797" y="3509162"/>
                    <a:pt x="4084407" y="3501661"/>
                  </a:cubicBezTo>
                  <a:cubicBezTo>
                    <a:pt x="4175486" y="3479160"/>
                    <a:pt x="4304397" y="3455159"/>
                    <a:pt x="4388469" y="3401155"/>
                  </a:cubicBezTo>
                  <a:cubicBezTo>
                    <a:pt x="4377260" y="3395155"/>
                    <a:pt x="4353439" y="3411656"/>
                    <a:pt x="4352038" y="3387655"/>
                  </a:cubicBezTo>
                  <a:cubicBezTo>
                    <a:pt x="4431907" y="3366653"/>
                    <a:pt x="4529991" y="3357653"/>
                    <a:pt x="4605656" y="3324651"/>
                  </a:cubicBezTo>
                  <a:cubicBezTo>
                    <a:pt x="4590243" y="3321651"/>
                    <a:pt x="4573429" y="3321651"/>
                    <a:pt x="4559416" y="3314150"/>
                  </a:cubicBezTo>
                  <a:cubicBezTo>
                    <a:pt x="4653297" y="3237646"/>
                    <a:pt x="4692531" y="3200143"/>
                    <a:pt x="4821441" y="3183643"/>
                  </a:cubicBezTo>
                  <a:cubicBezTo>
                    <a:pt x="4811634" y="3138640"/>
                    <a:pt x="4841059" y="3110138"/>
                    <a:pt x="4906915" y="3093637"/>
                  </a:cubicBezTo>
                  <a:cubicBezTo>
                    <a:pt x="4925131" y="3066636"/>
                    <a:pt x="4869082" y="3077136"/>
                    <a:pt x="4890100" y="3044134"/>
                  </a:cubicBezTo>
                  <a:cubicBezTo>
                    <a:pt x="5124102" y="3011132"/>
                    <a:pt x="5188558" y="2786119"/>
                    <a:pt x="5296450" y="2660111"/>
                  </a:cubicBezTo>
                  <a:cubicBezTo>
                    <a:pt x="5300654" y="2655611"/>
                    <a:pt x="5318870" y="2643610"/>
                    <a:pt x="5321672" y="2640610"/>
                  </a:cubicBezTo>
                  <a:cubicBezTo>
                    <a:pt x="5470200" y="2544604"/>
                    <a:pt x="5653758" y="2531104"/>
                    <a:pt x="5767255" y="2399096"/>
                  </a:cubicBezTo>
                  <a:cubicBezTo>
                    <a:pt x="5810693" y="2298590"/>
                    <a:pt x="5925592" y="2171082"/>
                    <a:pt x="5798082" y="2088577"/>
                  </a:cubicBezTo>
                  <a:cubicBezTo>
                    <a:pt x="5812094" y="2067576"/>
                    <a:pt x="5805088" y="2039074"/>
                    <a:pt x="5791076" y="2007572"/>
                  </a:cubicBezTo>
                  <a:cubicBezTo>
                    <a:pt x="5733627" y="2024074"/>
                    <a:pt x="5468799" y="1968570"/>
                    <a:pt x="5409948" y="1943069"/>
                  </a:cubicBezTo>
                  <a:cubicBezTo>
                    <a:pt x="5422559" y="1911567"/>
                    <a:pt x="5395936" y="1880065"/>
                    <a:pt x="5402942" y="1862064"/>
                  </a:cubicBezTo>
                  <a:cubicBezTo>
                    <a:pt x="5457589" y="1859064"/>
                    <a:pt x="5473002" y="1836562"/>
                    <a:pt x="5505230" y="1823061"/>
                  </a:cubicBezTo>
                  <a:close/>
                </a:path>
              </a:pathLst>
            </a:custGeom>
            <a:blipFill>
              <a:blip r:embed="rId4"/>
              <a:stretch>
                <a:fillRect l="-1629" t="-24" r="-1623" b="-1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326157" y="4608466"/>
            <a:ext cx="6136139" cy="3949406"/>
            <a:chOff x="0" y="0"/>
            <a:chExt cx="5513070" cy="3548380"/>
          </a:xfrm>
        </p:grpSpPr>
        <p:sp>
          <p:nvSpPr>
            <p:cNvPr id="18" name="Freeform 18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5"/>
              <a:stretch>
                <a:fillRect t="-1855" b="-18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413594" y="3942552"/>
            <a:ext cx="690316" cy="694102"/>
          </a:xfrm>
          <a:custGeom>
            <a:avLst/>
            <a:gdLst/>
            <a:ahLst/>
            <a:cxnLst/>
            <a:rect l="l" t="t" r="r" b="b"/>
            <a:pathLst>
              <a:path w="690316" h="694102">
                <a:moveTo>
                  <a:pt x="0" y="0"/>
                </a:moveTo>
                <a:lnTo>
                  <a:pt x="690316" y="0"/>
                </a:lnTo>
                <a:lnTo>
                  <a:pt x="690316" y="694102"/>
                </a:lnTo>
                <a:lnTo>
                  <a:pt x="0" y="69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1413594" y="5021660"/>
            <a:ext cx="690316" cy="694102"/>
          </a:xfrm>
          <a:custGeom>
            <a:avLst/>
            <a:gdLst/>
            <a:ahLst/>
            <a:cxnLst/>
            <a:rect l="l" t="t" r="r" b="b"/>
            <a:pathLst>
              <a:path w="690316" h="694102">
                <a:moveTo>
                  <a:pt x="0" y="0"/>
                </a:moveTo>
                <a:lnTo>
                  <a:pt x="690316" y="0"/>
                </a:lnTo>
                <a:lnTo>
                  <a:pt x="690316" y="694102"/>
                </a:lnTo>
                <a:lnTo>
                  <a:pt x="0" y="69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11413594" y="6100769"/>
            <a:ext cx="690316" cy="694102"/>
          </a:xfrm>
          <a:custGeom>
            <a:avLst/>
            <a:gdLst/>
            <a:ahLst/>
            <a:cxnLst/>
            <a:rect l="l" t="t" r="r" b="b"/>
            <a:pathLst>
              <a:path w="690316" h="694102">
                <a:moveTo>
                  <a:pt x="0" y="0"/>
                </a:moveTo>
                <a:lnTo>
                  <a:pt x="690316" y="0"/>
                </a:lnTo>
                <a:lnTo>
                  <a:pt x="690316" y="694101"/>
                </a:lnTo>
                <a:lnTo>
                  <a:pt x="0" y="6941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-21015" y="7257205"/>
            <a:ext cx="3597384" cy="1101094"/>
          </a:xfrm>
          <a:custGeom>
            <a:avLst/>
            <a:gdLst/>
            <a:ahLst/>
            <a:cxnLst/>
            <a:rect l="l" t="t" r="r" b="b"/>
            <a:pathLst>
              <a:path w="3597384" h="1101094">
                <a:moveTo>
                  <a:pt x="0" y="0"/>
                </a:moveTo>
                <a:lnTo>
                  <a:pt x="3597385" y="0"/>
                </a:lnTo>
                <a:lnTo>
                  <a:pt x="3597385" y="1101094"/>
                </a:lnTo>
                <a:lnTo>
                  <a:pt x="0" y="11010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8294647" y="1744291"/>
            <a:ext cx="1698706" cy="1861132"/>
          </a:xfrm>
          <a:custGeom>
            <a:avLst/>
            <a:gdLst/>
            <a:ahLst/>
            <a:cxnLst/>
            <a:rect l="l" t="t" r="r" b="b"/>
            <a:pathLst>
              <a:path w="1698706" h="1861132">
                <a:moveTo>
                  <a:pt x="0" y="0"/>
                </a:moveTo>
                <a:lnTo>
                  <a:pt x="1698706" y="0"/>
                </a:lnTo>
                <a:lnTo>
                  <a:pt x="1698706" y="1861131"/>
                </a:lnTo>
                <a:lnTo>
                  <a:pt x="0" y="18611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1413594" y="2384447"/>
            <a:ext cx="524762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Rules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41958" y="4130104"/>
            <a:ext cx="433588" cy="2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1"/>
              </a:lnSpc>
              <a:spcBef>
                <a:spcPct val="0"/>
              </a:spcBef>
            </a:pPr>
            <a:r>
              <a:rPr lang="en-US" sz="1737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41958" y="5209212"/>
            <a:ext cx="433588" cy="2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1"/>
              </a:lnSpc>
              <a:spcBef>
                <a:spcPct val="0"/>
              </a:spcBef>
            </a:pPr>
            <a:r>
              <a:rPr lang="en-US" sz="1737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41958" y="6288321"/>
            <a:ext cx="433588" cy="29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1"/>
              </a:lnSpc>
              <a:spcBef>
                <a:spcPct val="0"/>
              </a:spcBef>
            </a:pPr>
            <a:r>
              <a:rPr lang="en-US" sz="1737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02954" y="4139629"/>
            <a:ext cx="4102929" cy="40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  <a:spcBef>
                <a:spcPct val="0"/>
              </a:spcBef>
            </a:pPr>
            <a:r>
              <a:rPr lang="en-US" sz="2574">
                <a:solidFill>
                  <a:srgbClr val="FFFFFF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Kind thoughts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03910" y="5188274"/>
            <a:ext cx="3981984" cy="40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  <a:spcBef>
                <a:spcPct val="0"/>
              </a:spcBef>
            </a:pPr>
            <a:r>
              <a:rPr lang="en-US" sz="2574">
                <a:solidFill>
                  <a:srgbClr val="FFFFFF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Kind words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83920" y="6236919"/>
            <a:ext cx="4621963" cy="40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8"/>
              </a:lnSpc>
              <a:spcBef>
                <a:spcPct val="0"/>
              </a:spcBef>
            </a:pPr>
            <a:r>
              <a:rPr lang="en-US" sz="2574">
                <a:solidFill>
                  <a:srgbClr val="FFFFFF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Kind hands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547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0725" y="1255139"/>
            <a:ext cx="1431500" cy="489151"/>
          </a:xfrm>
          <a:custGeom>
            <a:avLst/>
            <a:gdLst/>
            <a:ahLst/>
            <a:cxnLst/>
            <a:rect l="l" t="t" r="r" b="b"/>
            <a:pathLst>
              <a:path w="1431500" h="489151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-36507" r="-3650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00000">
            <a:off x="1758092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9406" r="-319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 flipH="1">
            <a:off x="455019" y="516754"/>
            <a:ext cx="1636512" cy="489151"/>
          </a:xfrm>
          <a:custGeom>
            <a:avLst/>
            <a:gdLst/>
            <a:ahLst/>
            <a:cxnLst/>
            <a:rect l="l" t="t" r="r" b="b"/>
            <a:pathLst>
              <a:path w="1636512" h="489151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31934" r="-19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74585" y="303270"/>
            <a:ext cx="483779" cy="313861"/>
          </a:xfrm>
          <a:custGeom>
            <a:avLst/>
            <a:gdLst/>
            <a:ahLst/>
            <a:cxnLst/>
            <a:rect l="l" t="t" r="r" b="b"/>
            <a:pathLst>
              <a:path w="483779" h="313861">
                <a:moveTo>
                  <a:pt x="0" y="0"/>
                </a:moveTo>
                <a:lnTo>
                  <a:pt x="483779" y="0"/>
                </a:lnTo>
                <a:lnTo>
                  <a:pt x="483779" y="313861"/>
                </a:lnTo>
                <a:lnTo>
                  <a:pt x="0" y="3138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50819" y="664816"/>
            <a:ext cx="731311" cy="40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Borcelle</a:t>
            </a:r>
          </a:p>
          <a:p>
            <a:pPr algn="ctr">
              <a:lnSpc>
                <a:spcPts val="1593"/>
              </a:lnSpc>
            </a:pPr>
            <a:r>
              <a:rPr lang="en-US" sz="1274" b="1">
                <a:solidFill>
                  <a:srgbClr val="0D77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</a:t>
            </a:r>
          </a:p>
        </p:txBody>
      </p:sp>
      <p:sp>
        <p:nvSpPr>
          <p:cNvPr id="13" name="Freeform 13"/>
          <p:cNvSpPr/>
          <p:nvPr/>
        </p:nvSpPr>
        <p:spPr>
          <a:xfrm rot="1032227">
            <a:off x="-15966" y="548850"/>
            <a:ext cx="3381103" cy="1034894"/>
          </a:xfrm>
          <a:custGeom>
            <a:avLst/>
            <a:gdLst/>
            <a:ahLst/>
            <a:cxnLst/>
            <a:rect l="l" t="t" r="r" b="b"/>
            <a:pathLst>
              <a:path w="3381103" h="1034894">
                <a:moveTo>
                  <a:pt x="0" y="0"/>
                </a:moveTo>
                <a:lnTo>
                  <a:pt x="3381103" y="0"/>
                </a:lnTo>
                <a:lnTo>
                  <a:pt x="3381103" y="1034894"/>
                </a:lnTo>
                <a:lnTo>
                  <a:pt x="0" y="10348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2241926" flipH="1">
            <a:off x="15358885" y="8584997"/>
            <a:ext cx="3381103" cy="1034894"/>
          </a:xfrm>
          <a:custGeom>
            <a:avLst/>
            <a:gdLst/>
            <a:ahLst/>
            <a:cxnLst/>
            <a:rect l="l" t="t" r="r" b="b"/>
            <a:pathLst>
              <a:path w="3381103" h="1034894">
                <a:moveTo>
                  <a:pt x="3381103" y="0"/>
                </a:moveTo>
                <a:lnTo>
                  <a:pt x="0" y="0"/>
                </a:lnTo>
                <a:lnTo>
                  <a:pt x="0" y="1034893"/>
                </a:lnTo>
                <a:lnTo>
                  <a:pt x="3381103" y="1034893"/>
                </a:lnTo>
                <a:lnTo>
                  <a:pt x="338110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273276" y="1066297"/>
            <a:ext cx="2305235" cy="2251879"/>
            <a:chOff x="0" y="0"/>
            <a:chExt cx="4828540" cy="4716780"/>
          </a:xfrm>
        </p:grpSpPr>
        <p:sp>
          <p:nvSpPr>
            <p:cNvPr id="16" name="Freeform 16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5"/>
              <a:stretch>
                <a:fillRect t="-14160" b="-141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2051442" y="6898426"/>
            <a:ext cx="2735520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grpSp>
        <p:nvGrpSpPr>
          <p:cNvPr id="19" name="Group 19"/>
          <p:cNvGrpSpPr/>
          <p:nvPr/>
        </p:nvGrpSpPr>
        <p:grpSpPr>
          <a:xfrm>
            <a:off x="1382253" y="6927001"/>
            <a:ext cx="2305235" cy="2251879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7"/>
              <a:stretch>
                <a:fillRect t="-14160" b="-141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90991" y="1066297"/>
            <a:ext cx="2305235" cy="2251879"/>
            <a:chOff x="0" y="0"/>
            <a:chExt cx="4828540" cy="4716780"/>
          </a:xfrm>
        </p:grpSpPr>
        <p:sp>
          <p:nvSpPr>
            <p:cNvPr id="22" name="Freeform 22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8"/>
              <a:stretch>
                <a:fillRect t="-35095" b="-3509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3276" y="4017560"/>
            <a:ext cx="2305235" cy="2251879"/>
            <a:chOff x="0" y="0"/>
            <a:chExt cx="4828540" cy="4716780"/>
          </a:xfrm>
        </p:grpSpPr>
        <p:sp>
          <p:nvSpPr>
            <p:cNvPr id="24" name="Freeform 24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9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810587" y="1066297"/>
            <a:ext cx="2305235" cy="2251879"/>
            <a:chOff x="0" y="0"/>
            <a:chExt cx="4828540" cy="4716780"/>
          </a:xfrm>
        </p:grpSpPr>
        <p:sp>
          <p:nvSpPr>
            <p:cNvPr id="26" name="Freeform 26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0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266153" y="1066297"/>
            <a:ext cx="2305235" cy="2251879"/>
            <a:chOff x="0" y="0"/>
            <a:chExt cx="4828540" cy="4716780"/>
          </a:xfrm>
        </p:grpSpPr>
        <p:sp>
          <p:nvSpPr>
            <p:cNvPr id="28" name="Freeform 28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1"/>
              <a:stretch>
                <a:fillRect t="-14014" b="-1401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744201" y="1066297"/>
            <a:ext cx="2305235" cy="2251879"/>
            <a:chOff x="0" y="0"/>
            <a:chExt cx="4828540" cy="4716780"/>
          </a:xfrm>
        </p:grpSpPr>
        <p:sp>
          <p:nvSpPr>
            <p:cNvPr id="30" name="Freeform 30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2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44201" y="4017560"/>
            <a:ext cx="2305235" cy="2251879"/>
            <a:chOff x="0" y="0"/>
            <a:chExt cx="4828540" cy="4716780"/>
          </a:xfrm>
        </p:grpSpPr>
        <p:sp>
          <p:nvSpPr>
            <p:cNvPr id="32" name="Freeform 32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3"/>
              <a:stretch>
                <a:fillRect t="-14215" b="-1421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810587" y="6850564"/>
            <a:ext cx="2305235" cy="2251879"/>
            <a:chOff x="0" y="0"/>
            <a:chExt cx="4828540" cy="4716780"/>
          </a:xfrm>
        </p:grpSpPr>
        <p:sp>
          <p:nvSpPr>
            <p:cNvPr id="34" name="Freeform 34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4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690991" y="6927001"/>
            <a:ext cx="2305235" cy="2251879"/>
            <a:chOff x="0" y="0"/>
            <a:chExt cx="4828540" cy="4716780"/>
          </a:xfrm>
        </p:grpSpPr>
        <p:sp>
          <p:nvSpPr>
            <p:cNvPr id="36" name="Freeform 36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5"/>
              <a:stretch>
                <a:fillRect t="-14160" b="-141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266153" y="6850564"/>
            <a:ext cx="2305235" cy="2251879"/>
            <a:chOff x="0" y="0"/>
            <a:chExt cx="4828540" cy="4716780"/>
          </a:xfrm>
        </p:grpSpPr>
        <p:sp>
          <p:nvSpPr>
            <p:cNvPr id="38" name="Freeform 38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6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723913" y="6850564"/>
            <a:ext cx="2297777" cy="2244593"/>
            <a:chOff x="0" y="0"/>
            <a:chExt cx="4828540" cy="4716780"/>
          </a:xfrm>
        </p:grpSpPr>
        <p:sp>
          <p:nvSpPr>
            <p:cNvPr id="40" name="Freeform 40"/>
            <p:cNvSpPr/>
            <p:nvPr/>
          </p:nvSpPr>
          <p:spPr>
            <a:xfrm>
              <a:off x="1103" y="1273"/>
              <a:ext cx="4830645" cy="4716345"/>
            </a:xfrm>
            <a:custGeom>
              <a:avLst/>
              <a:gdLst/>
              <a:ahLst/>
              <a:cxnLst/>
              <a:rect l="l" t="t" r="r" b="b"/>
              <a:pathLst>
                <a:path w="4830645" h="47163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7"/>
              <a:stretch>
                <a:fillRect t="-15843" b="-1584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4355021" y="5114925"/>
            <a:ext cx="921636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Meet Our Team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9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4794" y="658823"/>
            <a:ext cx="16916906" cy="8969354"/>
            <a:chOff x="0" y="0"/>
            <a:chExt cx="4455482" cy="2362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5482" cy="2362299"/>
            </a:xfrm>
            <a:custGeom>
              <a:avLst/>
              <a:gdLst/>
              <a:ahLst/>
              <a:cxnLst/>
              <a:rect l="l" t="t" r="r" b="b"/>
              <a:pathLst>
                <a:path w="4455482" h="2362299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725" y="0"/>
            <a:ext cx="1431500" cy="1579586"/>
            <a:chOff x="0" y="0"/>
            <a:chExt cx="7366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2253" y="199120"/>
            <a:ext cx="1068443" cy="1056019"/>
          </a:xfrm>
          <a:custGeom>
            <a:avLst/>
            <a:gdLst/>
            <a:ahLst/>
            <a:cxnLst/>
            <a:rect l="l" t="t" r="r" b="b"/>
            <a:pathLst>
              <a:path w="1068443" h="1056019">
                <a:moveTo>
                  <a:pt x="0" y="0"/>
                </a:moveTo>
                <a:lnTo>
                  <a:pt x="1068443" y="0"/>
                </a:lnTo>
                <a:lnTo>
                  <a:pt x="1068443" y="1056019"/>
                </a:lnTo>
                <a:lnTo>
                  <a:pt x="0" y="105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987467" y="804198"/>
            <a:ext cx="4516476" cy="93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5999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Our Fees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0347" y="1719919"/>
            <a:ext cx="4311436" cy="339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3 Year Old Chargeable Extras 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84688"/>
              </p:ext>
            </p:extLst>
          </p:nvPr>
        </p:nvGraphicFramePr>
        <p:xfrm>
          <a:off x="5163180" y="2034154"/>
          <a:ext cx="7961639" cy="6218691"/>
        </p:xfrm>
        <a:graphic>
          <a:graphicData uri="http://schemas.openxmlformats.org/drawingml/2006/table">
            <a:tbl>
              <a:tblPr/>
              <a:tblGrid>
                <a:gridCol w="570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DESCRIPTION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COST PER WEEK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97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 entitlement hours - 15 hours per week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 entitlement hours - 30 hours per week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Free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hours - lunch provision 12.00-12.45pm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Snack (15/30 Hours) - access to fresh fruit daily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53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voluntary services (15/30 Hours) - Dance 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Additional voluntary services (15/30 Hours) - Forest School 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£3.00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Consumables (30 Hours Only) - suncream/baking/trips/visitors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£5.00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753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Total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£44.00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1028700" y="8632630"/>
            <a:ext cx="1633199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Fees are non;statutory but allow us to provide the qulaity of provision and extensive opportunities for your child.</a:t>
            </a:r>
          </a:p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WE URGE ALL PARENTS TO REGISTER FOR A TAX FREE CHILDCARE ACCOUNT AS THIS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ENTITLES FAMILIES TO A 20% REDUCTION ON CHARGEABLE EXTRAS.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b4d6e0-5ec7-4b12-b350-26648dc352f4">
      <Terms xmlns="http://schemas.microsoft.com/office/infopath/2007/PartnerControls"/>
    </lcf76f155ced4ddcb4097134ff3c332f>
    <TaxCatchAll xmlns="b801f18f-295c-4df2-be23-5a1080366d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F299616CA46C429D8C4CC7C52C7BAD" ma:contentTypeVersion="16" ma:contentTypeDescription="Create a new document." ma:contentTypeScope="" ma:versionID="6a10f08fb8056a47cc6317c63c9cac00">
  <xsd:schema xmlns:xsd="http://www.w3.org/2001/XMLSchema" xmlns:xs="http://www.w3.org/2001/XMLSchema" xmlns:p="http://schemas.microsoft.com/office/2006/metadata/properties" xmlns:ns2="5eb4d6e0-5ec7-4b12-b350-26648dc352f4" xmlns:ns3="b801f18f-295c-4df2-be23-5a1080366d8e" targetNamespace="http://schemas.microsoft.com/office/2006/metadata/properties" ma:root="true" ma:fieldsID="5a8d47081a46a5cb61cbdbc8b1dffe55" ns2:_="" ns3:_="">
    <xsd:import namespace="5eb4d6e0-5ec7-4b12-b350-26648dc352f4"/>
    <xsd:import namespace="b801f18f-295c-4df2-be23-5a1080366d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4d6e0-5ec7-4b12-b350-26648dc352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ee8b2e-eeeb-4282-bc5d-5ec512fda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1f18f-295c-4df2-be23-5a1080366d8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4be1d41-4837-46b3-8f6e-d9b333d42a9d}" ma:internalName="TaxCatchAll" ma:showField="CatchAllData" ma:web="b801f18f-295c-4df2-be23-5a1080366d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84EA83-E770-4801-A95A-C71EE5C10038}">
  <ds:schemaRefs>
    <ds:schemaRef ds:uri="http://schemas.microsoft.com/office/2006/metadata/properties"/>
    <ds:schemaRef ds:uri="http://schemas.microsoft.com/office/infopath/2007/PartnerControls"/>
    <ds:schemaRef ds:uri="5eb4d6e0-5ec7-4b12-b350-26648dc352f4"/>
    <ds:schemaRef ds:uri="b801f18f-295c-4df2-be23-5a1080366d8e"/>
  </ds:schemaRefs>
</ds:datastoreItem>
</file>

<file path=customXml/itemProps2.xml><?xml version="1.0" encoding="utf-8"?>
<ds:datastoreItem xmlns:ds="http://schemas.openxmlformats.org/officeDocument/2006/customXml" ds:itemID="{6083E9BC-3283-4DD3-9F86-E1DABDEB3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b4d6e0-5ec7-4b12-b350-26648dc352f4"/>
    <ds:schemaRef ds:uri="b801f18f-295c-4df2-be23-5a1080366d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8FB5BD-01D4-45DB-BDA9-A926229C1B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839</Words>
  <Application>Microsoft Office PowerPoint</Application>
  <PresentationFormat>Custom</PresentationFormat>
  <Paragraphs>157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Beth Ellen</vt:lpstr>
      <vt:lpstr>Playwrite US Trad</vt:lpstr>
      <vt:lpstr>Open Sans</vt:lpstr>
      <vt:lpstr>Playpen Sans</vt:lpstr>
      <vt:lpstr>Arial</vt:lpstr>
      <vt:lpstr>Playpen Sans Bold</vt:lpstr>
      <vt:lpstr>Open Sans Bold</vt:lpstr>
      <vt:lpstr>Finger Paint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parents presentation</dc:title>
  <dc:creator>Cathy</dc:creator>
  <cp:lastModifiedBy>Birchfield Nursery - Admin</cp:lastModifiedBy>
  <cp:revision>2</cp:revision>
  <dcterms:created xsi:type="dcterms:W3CDTF">2006-08-16T00:00:00Z</dcterms:created>
  <dcterms:modified xsi:type="dcterms:W3CDTF">2026-06-23T14:15:58Z</dcterms:modified>
  <dc:identifier>DAHFI1EgrXc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0x010100C0F299616CA46C429D8C4CC7C52C7BAD</vt:lpwstr>
  </property>
  <property fmtid="{D5CDD505-2E9C-101B-9397-08002B2CF9AE}" pid="3" name="MediaServiceImageTags">
    <vt:lpwstr/>
  </property>
</Properties>
</file>