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7C2E22-F050-460C-AE6A-6C460C56AC49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4CED63-530B-4FFE-957E-605EE2919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837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058091"/>
            <a:ext cx="9448800" cy="2570410"/>
          </a:xfrm>
        </p:spPr>
        <p:txBody>
          <a:bodyPr>
            <a:normAutofit/>
          </a:bodyPr>
          <a:lstStyle/>
          <a:p>
            <a:r>
              <a:rPr lang="en-GB" dirty="0" smtClean="0"/>
              <a:t>School council successes for this half term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By school council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844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Elections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We held elections for our school councillors </a:t>
            </a:r>
          </a:p>
          <a:p>
            <a:r>
              <a:rPr lang="en-GB" dirty="0" smtClean="0"/>
              <a:t>Our school councillors are: </a:t>
            </a:r>
          </a:p>
          <a:p>
            <a:r>
              <a:rPr lang="en-GB" dirty="0" smtClean="0"/>
              <a:t>Luna </a:t>
            </a:r>
          </a:p>
          <a:p>
            <a:r>
              <a:rPr lang="en-GB" dirty="0" smtClean="0"/>
              <a:t>Mia</a:t>
            </a:r>
          </a:p>
          <a:p>
            <a:r>
              <a:rPr lang="en-GB" dirty="0" smtClean="0"/>
              <a:t>Finley </a:t>
            </a:r>
          </a:p>
          <a:p>
            <a:r>
              <a:rPr lang="en-GB" dirty="0" smtClean="0"/>
              <a:t>Dash</a:t>
            </a:r>
          </a:p>
          <a:p>
            <a:r>
              <a:rPr lang="en-GB" dirty="0" smtClean="0"/>
              <a:t>Freddie </a:t>
            </a:r>
          </a:p>
          <a:p>
            <a:r>
              <a:rPr lang="en-GB" dirty="0" smtClean="0"/>
              <a:t>Phoebe </a:t>
            </a:r>
          </a:p>
          <a:p>
            <a:r>
              <a:rPr lang="en-GB" dirty="0" smtClean="0"/>
              <a:t>Ivy  </a:t>
            </a:r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9575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Meetings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held 4 official meeting as school council.</a:t>
            </a:r>
          </a:p>
          <a:p>
            <a:r>
              <a:rPr lang="en-GB" dirty="0" smtClean="0"/>
              <a:t>Making lots of plans to improve our school</a:t>
            </a:r>
          </a:p>
          <a:p>
            <a:r>
              <a:rPr lang="en-GB" dirty="0" smtClean="0"/>
              <a:t>Such as: </a:t>
            </a:r>
          </a:p>
          <a:p>
            <a:r>
              <a:rPr lang="en-GB" dirty="0" smtClean="0"/>
              <a:t>Snack shack </a:t>
            </a:r>
          </a:p>
          <a:p>
            <a:r>
              <a:rPr lang="en-GB" dirty="0" smtClean="0"/>
              <a:t>The Crawford run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2713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Assemblies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led 2 assemblies launching our new ideas the school could do to raise money for charities.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3620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Snack shack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Snack shack is a massive hit within our school </a:t>
            </a:r>
          </a:p>
          <a:p>
            <a:r>
              <a:rPr lang="en-GB" dirty="0"/>
              <a:t>We </a:t>
            </a:r>
            <a:r>
              <a:rPr lang="en-GB" dirty="0" smtClean="0"/>
              <a:t>renamed </a:t>
            </a:r>
            <a:r>
              <a:rPr lang="en-GB" dirty="0"/>
              <a:t>tuck shop now it is called snack shack.</a:t>
            </a:r>
          </a:p>
          <a:p>
            <a:r>
              <a:rPr lang="en-GB" dirty="0" smtClean="0"/>
              <a:t>We have got together to organise new stock for Snack Shack.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8107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Crawford run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Crawford run was once called the Daily mile but school council renamed that too.</a:t>
            </a:r>
          </a:p>
          <a:p>
            <a:r>
              <a:rPr lang="en-GB" dirty="0" smtClean="0"/>
              <a:t>Class1= 5 minutes a day. </a:t>
            </a:r>
          </a:p>
          <a:p>
            <a:r>
              <a:rPr lang="en-GB" dirty="0" smtClean="0"/>
              <a:t>Class2 =10 minutes a day.</a:t>
            </a:r>
          </a:p>
          <a:p>
            <a:r>
              <a:rPr lang="en-GB" dirty="0" smtClean="0"/>
              <a:t>Class3 = try to complete the full mile each day.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7904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New </a:t>
            </a:r>
            <a:r>
              <a:rPr lang="en-GB" dirty="0"/>
              <a:t>e</a:t>
            </a:r>
            <a:r>
              <a:rPr lang="en-GB" dirty="0" smtClean="0"/>
              <a:t>vent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got approval from staff to launch a new fun game called Penny Wars. </a:t>
            </a:r>
          </a:p>
          <a:p>
            <a:pPr marL="0" indent="0">
              <a:buNone/>
            </a:pPr>
            <a:r>
              <a:rPr lang="en-GB" dirty="0" smtClean="0"/>
              <a:t>It will start after half term break. </a:t>
            </a:r>
          </a:p>
          <a:p>
            <a:pPr marL="0" indent="0">
              <a:buNone/>
            </a:pPr>
            <a:r>
              <a:rPr lang="en-GB" dirty="0" smtClean="0"/>
              <a:t>This is a game design to make donating money more fun and interesting.</a:t>
            </a:r>
          </a:p>
          <a:p>
            <a:pPr marL="0" indent="0">
              <a:buNone/>
            </a:pPr>
            <a:r>
              <a:rPr lang="en-GB" dirty="0" smtClean="0"/>
              <a:t>The donations we collect will be given to the Guide Dogs charity.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0460890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52</TotalTime>
  <Words>206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Century Gothic</vt:lpstr>
      <vt:lpstr>Vapor Trail</vt:lpstr>
      <vt:lpstr>School council successes for this half term </vt:lpstr>
      <vt:lpstr>Elections </vt:lpstr>
      <vt:lpstr>Meetings </vt:lpstr>
      <vt:lpstr>Assemblies </vt:lpstr>
      <vt:lpstr>Snack shack </vt:lpstr>
      <vt:lpstr>The Crawford run </vt:lpstr>
      <vt:lpstr>New event </vt:lpstr>
    </vt:vector>
  </TitlesOfParts>
  <Company>Crawford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council successes for this half term</dc:title>
  <dc:creator>class3</dc:creator>
  <cp:lastModifiedBy>Robert Brearley</cp:lastModifiedBy>
  <cp:revision>8</cp:revision>
  <cp:lastPrinted>2022-10-21T10:20:29Z</cp:lastPrinted>
  <dcterms:created xsi:type="dcterms:W3CDTF">2022-10-21T08:12:59Z</dcterms:created>
  <dcterms:modified xsi:type="dcterms:W3CDTF">2022-10-21T10:20:45Z</dcterms:modified>
</cp:coreProperties>
</file>