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48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10/9/2022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10/9/2022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684" y="2449042"/>
            <a:ext cx="7766936" cy="1646302"/>
          </a:xfrm>
        </p:spPr>
        <p:txBody>
          <a:bodyPr/>
          <a:lstStyle/>
          <a:p>
            <a:pPr algn="ctr"/>
            <a:r>
              <a:rPr lang="en-GB" dirty="0"/>
              <a:t>Snack Shack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GB" dirty="0"/>
              <a:t>By Crawford Village School Council</a:t>
            </a:r>
          </a:p>
        </p:txBody>
      </p:sp>
      <p:sp>
        <p:nvSpPr>
          <p:cNvPr id="4" name="Heart 3"/>
          <p:cNvSpPr/>
          <p:nvPr/>
        </p:nvSpPr>
        <p:spPr>
          <a:xfrm>
            <a:off x="7662917" y="4095344"/>
            <a:ext cx="1323703" cy="1236617"/>
          </a:xfrm>
          <a:prstGeom prst="hear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Smiley Face 4"/>
          <p:cNvSpPr/>
          <p:nvPr/>
        </p:nvSpPr>
        <p:spPr>
          <a:xfrm>
            <a:off x="1158240" y="1534642"/>
            <a:ext cx="914400" cy="91440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352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Snack shack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Snack shack is run by:  </a:t>
            </a:r>
          </a:p>
          <a:p>
            <a:r>
              <a:rPr lang="en-GB" dirty="0"/>
              <a:t>Ivy </a:t>
            </a:r>
            <a:r>
              <a:rPr lang="en-GB" dirty="0" err="1"/>
              <a:t>Malor</a:t>
            </a:r>
            <a:r>
              <a:rPr lang="en-GB" dirty="0"/>
              <a:t>  </a:t>
            </a:r>
          </a:p>
          <a:p>
            <a:r>
              <a:rPr lang="en-GB" dirty="0"/>
              <a:t>Phoebe Price  </a:t>
            </a:r>
          </a:p>
          <a:p>
            <a:r>
              <a:rPr lang="en-GB" dirty="0"/>
              <a:t>Freddie Taylor   </a:t>
            </a:r>
          </a:p>
          <a:p>
            <a:r>
              <a:rPr lang="en-GB" dirty="0"/>
              <a:t>Dashiell Bond </a:t>
            </a:r>
          </a:p>
          <a:p>
            <a:r>
              <a:rPr lang="en-GB" dirty="0"/>
              <a:t>Finley </a:t>
            </a:r>
            <a:r>
              <a:rPr lang="en-GB" dirty="0" err="1"/>
              <a:t>Wroe</a:t>
            </a:r>
            <a:r>
              <a:rPr lang="en-GB" dirty="0"/>
              <a:t>  </a:t>
            </a:r>
          </a:p>
          <a:p>
            <a:r>
              <a:rPr lang="en-GB" dirty="0"/>
              <a:t>Mia Sharrock </a:t>
            </a:r>
          </a:p>
          <a:p>
            <a:r>
              <a:rPr lang="en-GB" dirty="0"/>
              <a:t>Luna Bond (our chair)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5987124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is snack shack? </a:t>
            </a:r>
            <a:r>
              <a:rPr lang="en-GB" dirty="0">
                <a:sym typeface="Wingdings" panose="05000000000000000000" pitchFamily="2" charset="2"/>
              </a:rPr>
              <a:t>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/>
              <a:t>Snack Shack is run by school council.</a:t>
            </a:r>
          </a:p>
          <a:p>
            <a:pPr marL="0" indent="0">
              <a:buNone/>
            </a:pPr>
            <a:r>
              <a:rPr lang="en-GB" b="1" dirty="0"/>
              <a:t>When: </a:t>
            </a:r>
          </a:p>
          <a:p>
            <a:pPr marL="0" indent="0">
              <a:buNone/>
            </a:pPr>
            <a:r>
              <a:rPr lang="en-GB" dirty="0"/>
              <a:t>It is every Thursday at first break.</a:t>
            </a:r>
          </a:p>
          <a:p>
            <a:pPr marL="0" indent="0">
              <a:buNone/>
            </a:pPr>
            <a:r>
              <a:rPr lang="en-GB" b="1" dirty="0"/>
              <a:t>How much: </a:t>
            </a:r>
          </a:p>
          <a:p>
            <a:pPr marL="0" indent="0">
              <a:buNone/>
            </a:pPr>
            <a:r>
              <a:rPr lang="en-GB" dirty="0"/>
              <a:t>Everything is £1 it is such a Bargain</a:t>
            </a:r>
          </a:p>
          <a:p>
            <a:pPr marL="0" indent="0">
              <a:buNone/>
            </a:pPr>
            <a:r>
              <a:rPr lang="en-GB" dirty="0"/>
              <a:t>Soon we will be getting new stock</a:t>
            </a:r>
          </a:p>
          <a:p>
            <a:pPr marL="0" indent="0">
              <a:buNone/>
            </a:pPr>
            <a:r>
              <a:rPr lang="en-GB" b="1" dirty="0"/>
              <a:t>Where to go: </a:t>
            </a:r>
          </a:p>
          <a:p>
            <a:pPr marL="0" indent="0">
              <a:buNone/>
            </a:pPr>
            <a:r>
              <a:rPr lang="en-GB" dirty="0"/>
              <a:t>Go to the big table out side class3 and get what you want. </a:t>
            </a:r>
            <a:r>
              <a:rPr lang="en-GB" dirty="0">
                <a:sym typeface="Wingdings" panose="05000000000000000000" pitchFamily="2" charset="2"/>
              </a:rPr>
              <a:t> </a:t>
            </a:r>
          </a:p>
          <a:p>
            <a:pPr marL="0" indent="0">
              <a:buNone/>
            </a:pPr>
            <a:r>
              <a:rPr lang="en-GB" b="1" dirty="0">
                <a:sym typeface="Wingdings" panose="05000000000000000000" pitchFamily="2" charset="2"/>
              </a:rPr>
              <a:t>Where to pay: </a:t>
            </a:r>
          </a:p>
          <a:p>
            <a:pPr marL="0" indent="0">
              <a:buNone/>
            </a:pPr>
            <a:r>
              <a:rPr lang="en-GB" dirty="0">
                <a:sym typeface="Wingdings" panose="05000000000000000000" pitchFamily="2" charset="2"/>
              </a:rPr>
              <a:t>Pay at the table where the team points are.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3294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 bit about 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337187"/>
            <a:ext cx="9513801" cy="5314336"/>
          </a:xfrm>
        </p:spPr>
        <p:txBody>
          <a:bodyPr>
            <a:normAutofit/>
          </a:bodyPr>
          <a:lstStyle/>
          <a:p>
            <a:r>
              <a:rPr lang="en-GB" dirty="0"/>
              <a:t>Luna: Hi my name is Luna and I am in Year 6. I am chair of school council my favourite colour is mint green and my favourite animal is a snake</a:t>
            </a:r>
          </a:p>
          <a:p>
            <a:r>
              <a:rPr lang="en-GB" dirty="0"/>
              <a:t>Mia: my name is Mia and I am in Year 6. and my favourite is lilac and my favourite animal is a horse</a:t>
            </a:r>
          </a:p>
          <a:p>
            <a:r>
              <a:rPr lang="en-GB" dirty="0"/>
              <a:t>Fin: Hi, I’m fin and I am in year 5. I am really happy that I got on the school council my favourite colours are blue, green and black and my favourite animal is a sloth </a:t>
            </a:r>
          </a:p>
          <a:p>
            <a:r>
              <a:rPr lang="en-GB" dirty="0"/>
              <a:t>Dash: Hi my name is Dash and I am in Year 4. My favourite colour is orange and my favourite animal is a red panda. </a:t>
            </a:r>
          </a:p>
          <a:p>
            <a:r>
              <a:rPr lang="en-GB" dirty="0"/>
              <a:t>Freddie: Hi my name is Freddie and I am in year 3. My favourite colour is red and my favourite animal is a dog. </a:t>
            </a:r>
          </a:p>
          <a:p>
            <a:r>
              <a:rPr lang="en-GB" dirty="0"/>
              <a:t>Phoebe: Hi my name is Phoebe and I am in year 2. My favourite colour is turquoise and my favourite animal is a dog. </a:t>
            </a:r>
          </a:p>
          <a:p>
            <a:r>
              <a:rPr lang="en-GB" dirty="0"/>
              <a:t>Ivy: Hi my name is Ivy and I am in year 1. My favourite colour is blue and my favourite animal is a giraffe.</a:t>
            </a:r>
          </a:p>
        </p:txBody>
      </p:sp>
    </p:spTree>
    <p:extLst>
      <p:ext uri="{BB962C8B-B14F-4D97-AF65-F5344CB8AC3E}">
        <p14:creationId xmlns:p14="http://schemas.microsoft.com/office/powerpoint/2010/main" val="23203510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320472" y="2233051"/>
            <a:ext cx="5412509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/>
              <a:t>THANK YOU FOR READING THIS.</a:t>
            </a:r>
          </a:p>
          <a:p>
            <a:r>
              <a:rPr lang="en-GB" sz="4400" dirty="0"/>
              <a:t>FROM YOUR SCHOOL COUNCIL</a:t>
            </a:r>
          </a:p>
        </p:txBody>
      </p:sp>
      <p:sp>
        <p:nvSpPr>
          <p:cNvPr id="3" name="Sun 2"/>
          <p:cNvSpPr/>
          <p:nvPr/>
        </p:nvSpPr>
        <p:spPr>
          <a:xfrm>
            <a:off x="2299855" y="461818"/>
            <a:ext cx="1847272" cy="1459346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Lightning Bolt 3"/>
          <p:cNvSpPr/>
          <p:nvPr/>
        </p:nvSpPr>
        <p:spPr>
          <a:xfrm>
            <a:off x="7647709" y="4267200"/>
            <a:ext cx="1191491" cy="1533236"/>
          </a:xfrm>
          <a:prstGeom prst="lightningBol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Smiley Face 4"/>
          <p:cNvSpPr/>
          <p:nvPr/>
        </p:nvSpPr>
        <p:spPr>
          <a:xfrm>
            <a:off x="7315200" y="1025236"/>
            <a:ext cx="1348509" cy="1431637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Heart 5"/>
          <p:cNvSpPr/>
          <p:nvPr/>
        </p:nvSpPr>
        <p:spPr>
          <a:xfrm>
            <a:off x="1366982" y="4636655"/>
            <a:ext cx="1616363" cy="1163781"/>
          </a:xfrm>
          <a:prstGeom prst="hear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Moon 6"/>
          <p:cNvSpPr/>
          <p:nvPr/>
        </p:nvSpPr>
        <p:spPr>
          <a:xfrm>
            <a:off x="822037" y="2456873"/>
            <a:ext cx="895927" cy="1431637"/>
          </a:xfrm>
          <a:prstGeom prst="mo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Cloud 8"/>
          <p:cNvSpPr/>
          <p:nvPr/>
        </p:nvSpPr>
        <p:spPr>
          <a:xfrm>
            <a:off x="5283200" y="5421745"/>
            <a:ext cx="1496291" cy="1274619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Plaque 9"/>
          <p:cNvSpPr/>
          <p:nvPr/>
        </p:nvSpPr>
        <p:spPr>
          <a:xfrm>
            <a:off x="5588000" y="387927"/>
            <a:ext cx="877455" cy="1076037"/>
          </a:xfrm>
          <a:prstGeom prst="plaqu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Bevel 10"/>
          <p:cNvSpPr/>
          <p:nvPr/>
        </p:nvSpPr>
        <p:spPr>
          <a:xfrm>
            <a:off x="350982" y="674255"/>
            <a:ext cx="1016000" cy="969818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Donut 11"/>
          <p:cNvSpPr/>
          <p:nvPr/>
        </p:nvSpPr>
        <p:spPr>
          <a:xfrm>
            <a:off x="8839200" y="3435927"/>
            <a:ext cx="1219200" cy="1200728"/>
          </a:xfrm>
          <a:prstGeom prst="don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3" name="Horizontal Scroll 12"/>
          <p:cNvSpPr/>
          <p:nvPr/>
        </p:nvSpPr>
        <p:spPr>
          <a:xfrm>
            <a:off x="3223491" y="5523345"/>
            <a:ext cx="1468582" cy="798946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820346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57</TotalTime>
  <Words>330</Words>
  <Application>Microsoft Office PowerPoint</Application>
  <PresentationFormat>Widescreen</PresentationFormat>
  <Paragraphs>32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Trebuchet MS</vt:lpstr>
      <vt:lpstr>Wingdings 3</vt:lpstr>
      <vt:lpstr>Facet</vt:lpstr>
      <vt:lpstr>Snack Shack</vt:lpstr>
      <vt:lpstr>Snack shack </vt:lpstr>
      <vt:lpstr>What is snack shack? </vt:lpstr>
      <vt:lpstr>A bit about us</vt:lpstr>
      <vt:lpstr>PowerPoint Presentation</vt:lpstr>
    </vt:vector>
  </TitlesOfParts>
  <Company>Crawford Primary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Snack Shack</dc:title>
  <dc:creator>class3</dc:creator>
  <cp:lastModifiedBy>Robert Brearley</cp:lastModifiedBy>
  <cp:revision>8</cp:revision>
  <cp:lastPrinted>2022-10-07T10:08:12Z</cp:lastPrinted>
  <dcterms:created xsi:type="dcterms:W3CDTF">2022-10-06T11:51:22Z</dcterms:created>
  <dcterms:modified xsi:type="dcterms:W3CDTF">2022-10-09T20:48:36Z</dcterms:modified>
</cp:coreProperties>
</file>