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4"/>
    <p:sldMasterId id="2147483672" r:id="rId5"/>
  </p:sldMasterIdLst>
  <p:notesMasterIdLst>
    <p:notesMasterId r:id="rId22"/>
  </p:notesMasterIdLst>
  <p:handoutMasterIdLst>
    <p:handoutMasterId r:id="rId23"/>
  </p:handoutMasterIdLst>
  <p:sldIdLst>
    <p:sldId id="268" r:id="rId6"/>
    <p:sldId id="269" r:id="rId7"/>
    <p:sldId id="264" r:id="rId8"/>
    <p:sldId id="271" r:id="rId9"/>
    <p:sldId id="273" r:id="rId10"/>
    <p:sldId id="274" r:id="rId11"/>
    <p:sldId id="276" r:id="rId12"/>
    <p:sldId id="277" r:id="rId13"/>
    <p:sldId id="278" r:id="rId14"/>
    <p:sldId id="279" r:id="rId15"/>
    <p:sldId id="280" r:id="rId16"/>
    <p:sldId id="281" r:id="rId17"/>
    <p:sldId id="282" r:id="rId18"/>
    <p:sldId id="283" r:id="rId19"/>
    <p:sldId id="284" r:id="rId20"/>
    <p:sldId id="270" r:id="rId21"/>
  </p:sldIdLst>
  <p:sldSz cx="9144000" cy="6858000" type="screen4x3"/>
  <p:notesSz cx="6858000" cy="9144000"/>
  <p:embeddedFontLst>
    <p:embeddedFont>
      <p:font typeface="Twinkl" panose="020B0604020202020204" charset="0"/>
      <p:regular r:id="rId24"/>
      <p:bold r:id="rId25"/>
    </p:embeddedFont>
    <p:embeddedFont>
      <p:font typeface="Roboto" panose="020B0604020202020204" charset="0"/>
      <p:regular r:id="rId26"/>
      <p:bold r:id="rId27"/>
      <p:italic r:id="rId28"/>
      <p:boldItalic r:id="rId29"/>
    </p:embeddedFont>
    <p:embeddedFont>
      <p:font typeface="Calibri" panose="020F0502020204030204" pitchFamily="34" charset="0"/>
      <p:regular r:id="rId30"/>
      <p:bold r:id="rId31"/>
      <p:italic r:id="rId32"/>
      <p:boldItalic r:id="rId3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17" userDrawn="1">
          <p15:clr>
            <a:srgbClr val="A4A3A4"/>
          </p15:clr>
        </p15:guide>
        <p15:guide id="5" orient="horz" pos="3974"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CE8"/>
    <a:srgbClr val="EB577C"/>
    <a:srgbClr val="FCBE0E"/>
    <a:srgbClr val="27295B"/>
    <a:srgbClr val="9061A5"/>
    <a:srgbClr val="A996C8"/>
    <a:srgbClr val="A0C96D"/>
    <a:srgbClr val="21A6F9"/>
    <a:srgbClr val="4DB1E3"/>
    <a:srgbClr val="E3419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showGuides="1">
      <p:cViewPr varScale="1">
        <p:scale>
          <a:sx n="88" d="100"/>
          <a:sy n="88" d="100"/>
        </p:scale>
        <p:origin x="1291" y="62"/>
      </p:cViewPr>
      <p:guideLst>
        <p:guide orient="horz" pos="2160"/>
        <p:guide pos="2880"/>
        <p:guide pos="317"/>
        <p:guide orient="horz" pos="3974"/>
        <p:guide pos="5420"/>
        <p:guide orient="horz" pos="346"/>
        <p:guide pos="476"/>
        <p:guide orient="horz" pos="482"/>
        <p:guide orient="horz" pos="3838"/>
        <p:guide pos="5284"/>
      </p:guideLst>
    </p:cSldViewPr>
  </p:slideViewPr>
  <p:notesTextViewPr>
    <p:cViewPr>
      <p:scale>
        <a:sx n="3" d="2"/>
        <a:sy n="3" d="2"/>
      </p:scale>
      <p:origin x="0" y="0"/>
    </p:cViewPr>
  </p:notesTextViewPr>
  <p:notesViewPr>
    <p:cSldViewPr snapToGrid="0" showGuides="1">
      <p:cViewPr varScale="1">
        <p:scale>
          <a:sx n="58" d="100"/>
          <a:sy n="58" d="100"/>
        </p:scale>
        <p:origin x="1962"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font" Target="fonts/font3.fntdata"/><Relationship Id="rId21" Type="http://schemas.openxmlformats.org/officeDocument/2006/relationships/slide" Target="slides/slide16.xml"/><Relationship Id="rId34"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font" Target="fonts/font2.fntdata"/><Relationship Id="rId33" Type="http://schemas.openxmlformats.org/officeDocument/2006/relationships/font" Target="fonts/font10.fntdata"/><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font" Target="fonts/font6.fntdata"/><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handoutMaster" Target="handoutMasters/handoutMaster1.xml"/><Relationship Id="rId28" Type="http://schemas.openxmlformats.org/officeDocument/2006/relationships/font" Target="fonts/font5.fntdata"/><Relationship Id="rId36"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8.fntdata"/><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notesMaster" Target="notesMasters/notesMaster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viewProps" Target="viewProps.xml"/><Relationship Id="rId8" Type="http://schemas.openxmlformats.org/officeDocument/2006/relationships/slide" Target="slides/slide3.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09/11/2022</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09/11/2022</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hyperlink" Target="https://www.twinkl.co.uk/" TargetMode="External"/><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hyperlink" Target="https://www.twinkl.co.uk/" TargetMode="External"/><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hlinkClick r:id="rId3"/>
          </p:cNvPr>
          <p:cNvSpPr/>
          <p:nvPr userDrawn="1"/>
        </p:nvSpPr>
        <p:spPr>
          <a:xfrm>
            <a:off x="4137660" y="3152488"/>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4742"/>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38151"/>
            <a:ext cx="8220075" cy="994306"/>
          </a:xfrm>
          <a:prstGeom prst="roundRect">
            <a:avLst>
              <a:gd name="adj" fmla="val 9641"/>
            </a:avLst>
          </a:prstGeom>
        </p:spPr>
        <p:txBody>
          <a:bodyPr>
            <a:noAutofit/>
          </a:bodyPr>
          <a:lstStyle>
            <a:lvl1pPr>
              <a:defRPr sz="3600">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
        <p:nvSpPr>
          <p:cNvPr id="3" name="Rounded Rectangle 23">
            <a:extLst>
              <a:ext uri="{FF2B5EF4-FFF2-40B4-BE49-F238E27FC236}">
                <a16:creationId xmlns:a16="http://schemas.microsoft.com/office/drawing/2014/main" id="{D34100E7-28EA-4EB7-A437-37BB3EE7034D}"/>
              </a:ext>
            </a:extLst>
          </p:cNvPr>
          <p:cNvSpPr/>
          <p:nvPr userDrawn="1"/>
        </p:nvSpPr>
        <p:spPr bwMode="auto">
          <a:xfrm>
            <a:off x="503239" y="512763"/>
            <a:ext cx="8137524" cy="2193019"/>
          </a:xfrm>
          <a:prstGeom prst="roundRect">
            <a:avLst>
              <a:gd name="adj" fmla="val 11337"/>
            </a:avLst>
          </a:prstGeom>
          <a:solidFill>
            <a:schemeClr val="bg1"/>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2" name="Text Placeholder 9">
            <a:extLst>
              <a:ext uri="{FF2B5EF4-FFF2-40B4-BE49-F238E27FC236}">
                <a16:creationId xmlns:a16="http://schemas.microsoft.com/office/drawing/2014/main" id="{BAFFD08E-D8F1-4950-9C0C-AB7477306E53}"/>
              </a:ext>
            </a:extLst>
          </p:cNvPr>
          <p:cNvSpPr>
            <a:spLocks noGrp="1"/>
          </p:cNvSpPr>
          <p:nvPr>
            <p:ph type="body" sz="quarter" idx="10" hasCustomPrompt="1"/>
          </p:nvPr>
        </p:nvSpPr>
        <p:spPr>
          <a:xfrm>
            <a:off x="755651" y="1037017"/>
            <a:ext cx="7632699" cy="1469216"/>
          </a:xfrm>
          <a:prstGeom prst="roundRect">
            <a:avLst>
              <a:gd name="adj" fmla="val 2585"/>
            </a:avLst>
          </a:prstGeom>
        </p:spPr>
        <p:txBody>
          <a:bodyPr>
            <a:spAutoFit/>
          </a:bodyPr>
          <a:lstStyle>
            <a:lvl1pPr>
              <a:defRPr/>
            </a:lvl1pPr>
          </a:lstStyle>
          <a:p>
            <a:r>
              <a:rPr lang="en-GB" dirty="0">
                <a:latin typeface="Twinkl" pitchFamily="50" charset="0"/>
              </a:rPr>
              <a:t>Statement 1 Lorem ipsum </a:t>
            </a:r>
            <a:r>
              <a:rPr lang="en-GB" dirty="0" err="1">
                <a:latin typeface="Twinkl" pitchFamily="50" charset="0"/>
              </a:rPr>
              <a:t>dolor</a:t>
            </a:r>
            <a:r>
              <a:rPr lang="en-GB" dirty="0">
                <a:latin typeface="Twinkl" pitchFamily="50" charset="0"/>
              </a:rPr>
              <a:t> sit </a:t>
            </a:r>
            <a:r>
              <a:rPr lang="en-GB" dirty="0" err="1">
                <a:latin typeface="Twinkl" pitchFamily="50" charset="0"/>
              </a:rPr>
              <a:t>amet</a:t>
            </a:r>
            <a:r>
              <a:rPr lang="en-GB" dirty="0">
                <a:latin typeface="Twinkl" pitchFamily="50" charset="0"/>
              </a:rPr>
              <a:t>, </a:t>
            </a:r>
            <a:r>
              <a:rPr lang="en-GB" dirty="0" err="1">
                <a:latin typeface="Twinkl" pitchFamily="50" charset="0"/>
              </a:rPr>
              <a:t>consectetur</a:t>
            </a:r>
            <a:r>
              <a:rPr lang="en-GB" dirty="0">
                <a:latin typeface="Twinkl" pitchFamily="50" charset="0"/>
              </a:rPr>
              <a:t> </a:t>
            </a:r>
            <a:r>
              <a:rPr lang="en-GB" dirty="0" err="1">
                <a:latin typeface="Twinkl" pitchFamily="50" charset="0"/>
              </a:rPr>
              <a:t>adipiscing</a:t>
            </a:r>
            <a:r>
              <a:rPr lang="en-GB" dirty="0">
                <a:latin typeface="Twinkl" pitchFamily="50" charset="0"/>
              </a:rPr>
              <a:t> </a:t>
            </a:r>
            <a:r>
              <a:rPr lang="en-GB" dirty="0" err="1">
                <a:latin typeface="Twinkl" pitchFamily="50" charset="0"/>
              </a:rPr>
              <a:t>elit</a:t>
            </a:r>
            <a:r>
              <a:rPr lang="en-GB" dirty="0">
                <a:latin typeface="Twinkl" pitchFamily="50" charset="0"/>
              </a:rPr>
              <a:t>.</a:t>
            </a:r>
          </a:p>
          <a:p>
            <a:r>
              <a:rPr lang="en-GB" dirty="0">
                <a:latin typeface="Twinkl" pitchFamily="50" charset="0"/>
              </a:rPr>
              <a:t>Statement 2</a:t>
            </a:r>
          </a:p>
          <a:p>
            <a:pPr lvl="1"/>
            <a:r>
              <a:rPr lang="en-GB" sz="1800" dirty="0">
                <a:latin typeface="Twinkl" pitchFamily="50" charset="0"/>
              </a:rPr>
              <a:t>Sub statement</a:t>
            </a:r>
          </a:p>
        </p:txBody>
      </p:sp>
      <p:sp>
        <p:nvSpPr>
          <p:cNvPr id="15" name="Text Placeholder 8">
            <a:extLst>
              <a:ext uri="{FF2B5EF4-FFF2-40B4-BE49-F238E27FC236}">
                <a16:creationId xmlns:a16="http://schemas.microsoft.com/office/drawing/2014/main" id="{E9191366-6C10-435F-A2F8-6CBD1318FD96}"/>
              </a:ext>
            </a:extLst>
          </p:cNvPr>
          <p:cNvSpPr>
            <a:spLocks noGrp="1"/>
          </p:cNvSpPr>
          <p:nvPr>
            <p:ph type="body" sz="quarter" idx="12" hasCustomPrompt="1"/>
          </p:nvPr>
        </p:nvSpPr>
        <p:spPr>
          <a:xfrm>
            <a:off x="755650" y="512763"/>
            <a:ext cx="7632700" cy="503237"/>
          </a:xfrm>
          <a:prstGeom prst="roundRect">
            <a:avLst>
              <a:gd name="adj" fmla="val 2585"/>
            </a:avLst>
          </a:prstGeom>
        </p:spPr>
        <p:txBody>
          <a:bodyPr lIns="0" tIns="252000" rIns="0" bIns="0" anchor="ctr" anchorCtr="0">
            <a:noAutofit/>
          </a:bodyPr>
          <a:lstStyle>
            <a:lvl1pPr marL="0" indent="0" algn="ctr">
              <a:buNone/>
              <a:defRPr sz="3600" b="1"/>
            </a:lvl1pPr>
          </a:lstStyle>
          <a:p>
            <a:pPr lvl="0"/>
            <a:r>
              <a:rPr lang="en-US" dirty="0"/>
              <a:t>Aim</a:t>
            </a:r>
            <a:endParaRPr lang="en-GB" dirty="0"/>
          </a:p>
        </p:txBody>
      </p:sp>
    </p:spTree>
    <p:extLst>
      <p:ext uri="{BB962C8B-B14F-4D97-AF65-F5344CB8AC3E}">
        <p14:creationId xmlns:p14="http://schemas.microsoft.com/office/powerpoint/2010/main" val="2257523209"/>
      </p:ext>
    </p:extLst>
  </p:cSld>
  <p:clrMapOvr>
    <a:masterClrMapping/>
  </p:clrMapOvr>
  <p:extLst>
    <p:ext uri="{DCECCB84-F9BA-43D5-87BE-67443E8EF086}">
      <p15:sldGuideLst xmlns:p15="http://schemas.microsoft.com/office/powerpoint/2012/main">
        <p15:guide id="1" orient="horz" pos="640" userDrawn="1">
          <p15:clr>
            <a:srgbClr val="F26B43"/>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hlinkClick r:id="rId3"/>
          </p:cNvPr>
          <p:cNvSpPr/>
          <p:nvPr userDrawn="1"/>
        </p:nvSpPr>
        <p:spPr>
          <a:xfrm>
            <a:off x="4137660" y="3152488"/>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819737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udio/Video Disclaimer">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7" name="Rectangle 6">
            <a:extLst>
              <a:ext uri="{FF2B5EF4-FFF2-40B4-BE49-F238E27FC236}">
                <a16:creationId xmlns:a16="http://schemas.microsoft.com/office/drawing/2014/main" id="{FFC63B62-F6F8-4A70-935A-0CBCE04C051B}"/>
              </a:ext>
            </a:extLst>
          </p:cNvPr>
          <p:cNvSpPr/>
          <p:nvPr userDrawn="1"/>
        </p:nvSpPr>
        <p:spPr>
          <a:xfrm>
            <a:off x="755650" y="2209045"/>
            <a:ext cx="2382662" cy="3604671"/>
          </a:xfrm>
          <a:prstGeom prst="rect">
            <a:avLst/>
          </a:prstGeom>
          <a:solidFill>
            <a:srgbClr val="AC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
          </a:p>
        </p:txBody>
      </p:sp>
      <p:sp>
        <p:nvSpPr>
          <p:cNvPr id="9" name="Rectangle 8">
            <a:extLst>
              <a:ext uri="{FF2B5EF4-FFF2-40B4-BE49-F238E27FC236}">
                <a16:creationId xmlns:a16="http://schemas.microsoft.com/office/drawing/2014/main" id="{F19AD57E-3485-41E5-86B7-DD796C8FF6EE}"/>
              </a:ext>
            </a:extLst>
          </p:cNvPr>
          <p:cNvSpPr/>
          <p:nvPr userDrawn="1"/>
        </p:nvSpPr>
        <p:spPr>
          <a:xfrm>
            <a:off x="3380669" y="2209045"/>
            <a:ext cx="2382662" cy="3604671"/>
          </a:xfrm>
          <a:prstGeom prst="rect">
            <a:avLst/>
          </a:prstGeom>
          <a:solidFill>
            <a:srgbClr val="AC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
          </a:p>
        </p:txBody>
      </p:sp>
      <p:sp>
        <p:nvSpPr>
          <p:cNvPr id="10" name="Rectangle 9">
            <a:extLst>
              <a:ext uri="{FF2B5EF4-FFF2-40B4-BE49-F238E27FC236}">
                <a16:creationId xmlns:a16="http://schemas.microsoft.com/office/drawing/2014/main" id="{2A702136-D7DD-49CD-A4E0-42B0D1BAFEFE}"/>
              </a:ext>
            </a:extLst>
          </p:cNvPr>
          <p:cNvSpPr/>
          <p:nvPr userDrawn="1"/>
        </p:nvSpPr>
        <p:spPr>
          <a:xfrm>
            <a:off x="6005688" y="2209045"/>
            <a:ext cx="2382662" cy="3604671"/>
          </a:xfrm>
          <a:prstGeom prst="rect">
            <a:avLst/>
          </a:prstGeom>
          <a:solidFill>
            <a:srgbClr val="AC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
          </a:p>
        </p:txBody>
      </p:sp>
      <p:pic>
        <p:nvPicPr>
          <p:cNvPr id="12" name="Picture 1">
            <a:extLst>
              <a:ext uri="{FF2B5EF4-FFF2-40B4-BE49-F238E27FC236}">
                <a16:creationId xmlns:a16="http://schemas.microsoft.com/office/drawing/2014/main" id="{3124EECE-F7EF-4595-9620-68FD0E5E79FF}"/>
              </a:ext>
            </a:extLst>
          </p:cNvPr>
          <p:cNvPicPr>
            <a:picLocks noChangeAspect="1"/>
          </p:cNvPicPr>
          <p:nvPr userDrawn="1"/>
        </p:nvPicPr>
        <p:blipFill>
          <a:blip r:embed="rId2">
            <a:extLst>
              <a:ext uri="{28A0092B-C50C-407E-A947-70E740481C1C}">
                <a14:useLocalDpi xmlns:a14="http://schemas.microsoft.com/office/drawing/2010/main" val="0"/>
              </a:ext>
            </a:extLst>
          </a:blip>
          <a:srcRect l="14311" t="18852" r="58228" b="54654"/>
          <a:stretch>
            <a:fillRect/>
          </a:stretch>
        </p:blipFill>
        <p:spPr bwMode="auto">
          <a:xfrm>
            <a:off x="1088144" y="2435955"/>
            <a:ext cx="1717675" cy="1150938"/>
          </a:xfrm>
          <a:prstGeom prst="rect">
            <a:avLst/>
          </a:prstGeom>
          <a:noFill/>
          <a:ln w="12700">
            <a:solidFill>
              <a:srgbClr val="E34192"/>
            </a:solidFill>
            <a:miter lim="800000"/>
            <a:headEnd/>
            <a:tailEnd/>
          </a:ln>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606CC5B3-3D32-4C6C-8E1F-3758561C1FA7}"/>
              </a:ext>
            </a:extLst>
          </p:cNvPr>
          <p:cNvPicPr>
            <a:picLocks noChangeAspect="1"/>
          </p:cNvPicPr>
          <p:nvPr userDrawn="1"/>
        </p:nvPicPr>
        <p:blipFill>
          <a:blip r:embed="rId3">
            <a:extLst>
              <a:ext uri="{28A0092B-C50C-407E-A947-70E740481C1C}">
                <a14:useLocalDpi xmlns:a14="http://schemas.microsoft.com/office/drawing/2010/main" val="0"/>
              </a:ext>
            </a:extLst>
          </a:blip>
          <a:srcRect l="15067" t="26003" r="44786" b="11296"/>
          <a:stretch>
            <a:fillRect/>
          </a:stretch>
        </p:blipFill>
        <p:spPr bwMode="auto">
          <a:xfrm>
            <a:off x="1088144" y="3771617"/>
            <a:ext cx="1717675" cy="1857375"/>
          </a:xfrm>
          <a:prstGeom prst="rect">
            <a:avLst/>
          </a:prstGeom>
          <a:noFill/>
          <a:ln w="12700">
            <a:solidFill>
              <a:srgbClr val="E34192"/>
            </a:solidFill>
            <a:miter lim="800000"/>
            <a:headEnd/>
            <a:tailEnd/>
          </a:ln>
          <a:extLst>
            <a:ext uri="{909E8E84-426E-40DD-AFC4-6F175D3DCCD1}">
              <a14:hiddenFill xmlns:a14="http://schemas.microsoft.com/office/drawing/2010/main">
                <a:solidFill>
                  <a:srgbClr val="FFFFFF"/>
                </a:solidFill>
              </a14:hiddenFill>
            </a:ext>
          </a:extLst>
        </p:spPr>
      </p:pic>
      <p:sp>
        <p:nvSpPr>
          <p:cNvPr id="14" name="Title 2">
            <a:extLst>
              <a:ext uri="{FF2B5EF4-FFF2-40B4-BE49-F238E27FC236}">
                <a16:creationId xmlns:a16="http://schemas.microsoft.com/office/drawing/2014/main" id="{A7697262-5601-4023-B08E-475497092739}"/>
              </a:ext>
            </a:extLst>
          </p:cNvPr>
          <p:cNvSpPr>
            <a:spLocks/>
          </p:cNvSpPr>
          <p:nvPr userDrawn="1"/>
        </p:nvSpPr>
        <p:spPr bwMode="auto">
          <a:xfrm>
            <a:off x="457200" y="6283683"/>
            <a:ext cx="8220075" cy="715963"/>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nchor="ctr" anchorCtr="1"/>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pPr algn="ctr" eaLnBrk="1" hangingPunct="1">
              <a:lnSpc>
                <a:spcPct val="90000"/>
              </a:lnSpc>
            </a:pPr>
            <a:r>
              <a:rPr lang="en-GB" altLang="en-US" sz="1000" dirty="0">
                <a:solidFill>
                  <a:schemeClr val="bg1"/>
                </a:solidFill>
                <a:latin typeface="Roboto" panose="02000000000000000000" pitchFamily="2" charset="0"/>
                <a:ea typeface="Roboto" panose="02000000000000000000" pitchFamily="2" charset="0"/>
                <a:cs typeface="Arial" panose="020B0604020202020204" pitchFamily="34" charset="0"/>
              </a:rPr>
              <a:t>You may wish to delete this slide before beginning the presentation.</a:t>
            </a:r>
          </a:p>
        </p:txBody>
      </p:sp>
      <p:sp>
        <p:nvSpPr>
          <p:cNvPr id="15" name="Rectangle 14">
            <a:extLst>
              <a:ext uri="{FF2B5EF4-FFF2-40B4-BE49-F238E27FC236}">
                <a16:creationId xmlns:a16="http://schemas.microsoft.com/office/drawing/2014/main" id="{BF1001AF-39AD-4F6C-8CC7-DE3F05F47402}"/>
              </a:ext>
            </a:extLst>
          </p:cNvPr>
          <p:cNvSpPr/>
          <p:nvPr userDrawn="1"/>
        </p:nvSpPr>
        <p:spPr>
          <a:xfrm>
            <a:off x="450762" y="5938338"/>
            <a:ext cx="8226000" cy="295275"/>
          </a:xfrm>
          <a:prstGeom prst="rect">
            <a:avLst/>
          </a:prstGeom>
          <a:solidFill>
            <a:srgbClr val="E34192"/>
          </a:solidFill>
          <a:ln>
            <a:solidFill>
              <a:srgbClr val="E3419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100" b="1" dirty="0">
                <a:solidFill>
                  <a:schemeClr val="bg1"/>
                </a:solidFill>
                <a:latin typeface="Roboto" panose="02000000000000000000" pitchFamily="2" charset="0"/>
                <a:ea typeface="Roboto" panose="02000000000000000000" pitchFamily="2" charset="0"/>
                <a:cs typeface="Arial" panose="020B0604020202020204" pitchFamily="34" charset="0"/>
              </a:rPr>
              <a:t>Please note the embedded audio may not be compatible with earlier versions of PowerPoint. </a:t>
            </a:r>
          </a:p>
        </p:txBody>
      </p:sp>
      <p:grpSp>
        <p:nvGrpSpPr>
          <p:cNvPr id="16" name="Group 15">
            <a:extLst>
              <a:ext uri="{FF2B5EF4-FFF2-40B4-BE49-F238E27FC236}">
                <a16:creationId xmlns:a16="http://schemas.microsoft.com/office/drawing/2014/main" id="{F4C02CD7-54FA-442D-8552-484866B452A3}"/>
              </a:ext>
            </a:extLst>
          </p:cNvPr>
          <p:cNvGrpSpPr/>
          <p:nvPr userDrawn="1"/>
        </p:nvGrpSpPr>
        <p:grpSpPr>
          <a:xfrm>
            <a:off x="653175" y="1186618"/>
            <a:ext cx="2485137" cy="4640495"/>
            <a:chOff x="653175" y="1293580"/>
            <a:chExt cx="2485137" cy="4640495"/>
          </a:xfrm>
        </p:grpSpPr>
        <p:sp>
          <p:nvSpPr>
            <p:cNvPr id="17" name="Rectangle 16">
              <a:extLst>
                <a:ext uri="{FF2B5EF4-FFF2-40B4-BE49-F238E27FC236}">
                  <a16:creationId xmlns:a16="http://schemas.microsoft.com/office/drawing/2014/main" id="{70129BA9-07CA-4E45-BE89-A3B3D8B06794}"/>
                </a:ext>
              </a:extLst>
            </p:cNvPr>
            <p:cNvSpPr/>
            <p:nvPr/>
          </p:nvSpPr>
          <p:spPr>
            <a:xfrm>
              <a:off x="755650" y="1352601"/>
              <a:ext cx="2382662" cy="4581474"/>
            </a:xfrm>
            <a:prstGeom prst="rect">
              <a:avLst/>
            </a:prstGeom>
            <a:noFill/>
            <a:ln>
              <a:solidFill>
                <a:srgbClr val="18A0DB"/>
              </a:solidFill>
            </a:ln>
          </p:spPr>
          <p:style>
            <a:lnRef idx="2">
              <a:schemeClr val="accent1">
                <a:shade val="50000"/>
              </a:schemeClr>
            </a:lnRef>
            <a:fillRef idx="1">
              <a:schemeClr val="accent1"/>
            </a:fillRef>
            <a:effectRef idx="0">
              <a:schemeClr val="accent1"/>
            </a:effectRef>
            <a:fontRef idx="minor">
              <a:schemeClr val="lt1"/>
            </a:fontRef>
          </p:style>
          <p:txBody>
            <a:bodyPr lIns="216000" tIns="180000" rIns="216000" bIns="180000" anchor="t" anchorCtr="0"/>
            <a:lstStyle/>
            <a:p>
              <a:pPr>
                <a:defRPr/>
              </a:pPr>
              <a:r>
                <a:rPr lang="en-GB" sz="1400" dirty="0">
                  <a:solidFill>
                    <a:schemeClr val="tx1"/>
                  </a:solidFill>
                  <a:latin typeface="Roboto" panose="02000000000000000000" pitchFamily="2" charset="0"/>
                  <a:ea typeface="Roboto" panose="02000000000000000000" pitchFamily="2" charset="0"/>
                  <a:cs typeface="Arial" panose="020B0604020202020204" pitchFamily="34" charset="0"/>
                </a:rPr>
                <a:t>Open the downloaded folder and copy all the files.</a:t>
              </a:r>
            </a:p>
          </p:txBody>
        </p:sp>
        <p:sp>
          <p:nvSpPr>
            <p:cNvPr id="18" name="Oval 17">
              <a:extLst>
                <a:ext uri="{FF2B5EF4-FFF2-40B4-BE49-F238E27FC236}">
                  <a16:creationId xmlns:a16="http://schemas.microsoft.com/office/drawing/2014/main" id="{06AD645D-EF4C-43B9-BC02-E73591ACFEA8}"/>
                </a:ext>
              </a:extLst>
            </p:cNvPr>
            <p:cNvSpPr/>
            <p:nvPr/>
          </p:nvSpPr>
          <p:spPr>
            <a:xfrm>
              <a:off x="653175" y="1293580"/>
              <a:ext cx="301052" cy="301052"/>
            </a:xfrm>
            <a:prstGeom prst="ellipse">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latin typeface="Roboto" panose="02000000000000000000" pitchFamily="2" charset="0"/>
                  <a:ea typeface="Roboto" panose="02000000000000000000" pitchFamily="2" charset="0"/>
                </a:rPr>
                <a:t>1</a:t>
              </a:r>
            </a:p>
          </p:txBody>
        </p:sp>
      </p:grpSp>
      <p:grpSp>
        <p:nvGrpSpPr>
          <p:cNvPr id="19" name="Group 18">
            <a:extLst>
              <a:ext uri="{FF2B5EF4-FFF2-40B4-BE49-F238E27FC236}">
                <a16:creationId xmlns:a16="http://schemas.microsoft.com/office/drawing/2014/main" id="{08DFAC45-3E54-4D6A-98C4-CF211C83922E}"/>
              </a:ext>
            </a:extLst>
          </p:cNvPr>
          <p:cNvGrpSpPr/>
          <p:nvPr userDrawn="1"/>
        </p:nvGrpSpPr>
        <p:grpSpPr>
          <a:xfrm>
            <a:off x="3278194" y="1186618"/>
            <a:ext cx="2485137" cy="4640495"/>
            <a:chOff x="653175" y="1293580"/>
            <a:chExt cx="2485137" cy="4640495"/>
          </a:xfrm>
        </p:grpSpPr>
        <p:sp>
          <p:nvSpPr>
            <p:cNvPr id="20" name="Rectangle 19">
              <a:extLst>
                <a:ext uri="{FF2B5EF4-FFF2-40B4-BE49-F238E27FC236}">
                  <a16:creationId xmlns:a16="http://schemas.microsoft.com/office/drawing/2014/main" id="{F0CD5D4D-4B63-46DB-9525-B34F30B13615}"/>
                </a:ext>
              </a:extLst>
            </p:cNvPr>
            <p:cNvSpPr/>
            <p:nvPr/>
          </p:nvSpPr>
          <p:spPr>
            <a:xfrm>
              <a:off x="755650" y="1352601"/>
              <a:ext cx="2382662" cy="4581474"/>
            </a:xfrm>
            <a:prstGeom prst="rect">
              <a:avLst/>
            </a:prstGeom>
            <a:noFill/>
            <a:ln>
              <a:solidFill>
                <a:srgbClr val="18A0DB"/>
              </a:solidFill>
            </a:ln>
          </p:spPr>
          <p:style>
            <a:lnRef idx="2">
              <a:schemeClr val="accent1">
                <a:shade val="50000"/>
              </a:schemeClr>
            </a:lnRef>
            <a:fillRef idx="1">
              <a:schemeClr val="accent1"/>
            </a:fillRef>
            <a:effectRef idx="0">
              <a:schemeClr val="accent1"/>
            </a:effectRef>
            <a:fontRef idx="minor">
              <a:schemeClr val="lt1"/>
            </a:fontRef>
          </p:style>
          <p:txBody>
            <a:bodyPr lIns="216000" tIns="180000" rIns="216000" bIns="180000" anchor="t" anchorCtr="0"/>
            <a:lstStyle/>
            <a:p>
              <a:pPr>
                <a:defRPr/>
              </a:pPr>
              <a:r>
                <a:rPr lang="en-GB" sz="1400" dirty="0">
                  <a:solidFill>
                    <a:schemeClr val="tx1"/>
                  </a:solidFill>
                  <a:latin typeface="Roboto" panose="02000000000000000000" pitchFamily="2" charset="0"/>
                  <a:ea typeface="Roboto" panose="02000000000000000000" pitchFamily="2" charset="0"/>
                  <a:cs typeface="Arial" panose="020B0604020202020204" pitchFamily="34" charset="0"/>
                </a:rPr>
                <a:t>Paste the copied files into a new folder.</a:t>
              </a:r>
            </a:p>
          </p:txBody>
        </p:sp>
        <p:sp>
          <p:nvSpPr>
            <p:cNvPr id="21" name="Oval 20">
              <a:extLst>
                <a:ext uri="{FF2B5EF4-FFF2-40B4-BE49-F238E27FC236}">
                  <a16:creationId xmlns:a16="http://schemas.microsoft.com/office/drawing/2014/main" id="{E921D1FD-6ED8-4721-9B13-952826BF7583}"/>
                </a:ext>
              </a:extLst>
            </p:cNvPr>
            <p:cNvSpPr/>
            <p:nvPr/>
          </p:nvSpPr>
          <p:spPr>
            <a:xfrm>
              <a:off x="653175" y="1293580"/>
              <a:ext cx="301052" cy="301052"/>
            </a:xfrm>
            <a:prstGeom prst="ellipse">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latin typeface="Roboto" panose="02000000000000000000" pitchFamily="2" charset="0"/>
                  <a:ea typeface="Roboto" panose="02000000000000000000" pitchFamily="2" charset="0"/>
                </a:rPr>
                <a:t>2</a:t>
              </a:r>
            </a:p>
          </p:txBody>
        </p:sp>
      </p:grpSp>
      <p:grpSp>
        <p:nvGrpSpPr>
          <p:cNvPr id="22" name="Group 21">
            <a:extLst>
              <a:ext uri="{FF2B5EF4-FFF2-40B4-BE49-F238E27FC236}">
                <a16:creationId xmlns:a16="http://schemas.microsoft.com/office/drawing/2014/main" id="{2E64373C-29B9-44AD-BBFF-1C2B6CB8B856}"/>
              </a:ext>
            </a:extLst>
          </p:cNvPr>
          <p:cNvGrpSpPr/>
          <p:nvPr userDrawn="1"/>
        </p:nvGrpSpPr>
        <p:grpSpPr>
          <a:xfrm>
            <a:off x="5903213" y="1186618"/>
            <a:ext cx="2485137" cy="4640495"/>
            <a:chOff x="653175" y="1293580"/>
            <a:chExt cx="2485137" cy="4640495"/>
          </a:xfrm>
        </p:grpSpPr>
        <p:sp>
          <p:nvSpPr>
            <p:cNvPr id="23" name="Rectangle 22">
              <a:extLst>
                <a:ext uri="{FF2B5EF4-FFF2-40B4-BE49-F238E27FC236}">
                  <a16:creationId xmlns:a16="http://schemas.microsoft.com/office/drawing/2014/main" id="{3F8F64B4-C8AD-4F3A-AC24-CC1D1D7B43F0}"/>
                </a:ext>
              </a:extLst>
            </p:cNvPr>
            <p:cNvSpPr/>
            <p:nvPr/>
          </p:nvSpPr>
          <p:spPr>
            <a:xfrm>
              <a:off x="755650" y="1352601"/>
              <a:ext cx="2382662" cy="4581474"/>
            </a:xfrm>
            <a:prstGeom prst="rect">
              <a:avLst/>
            </a:prstGeom>
            <a:noFill/>
            <a:ln>
              <a:solidFill>
                <a:srgbClr val="18A0DB"/>
              </a:solidFill>
            </a:ln>
          </p:spPr>
          <p:style>
            <a:lnRef idx="2">
              <a:schemeClr val="accent1">
                <a:shade val="50000"/>
              </a:schemeClr>
            </a:lnRef>
            <a:fillRef idx="1">
              <a:schemeClr val="accent1"/>
            </a:fillRef>
            <a:effectRef idx="0">
              <a:schemeClr val="accent1"/>
            </a:effectRef>
            <a:fontRef idx="minor">
              <a:schemeClr val="lt1"/>
            </a:fontRef>
          </p:style>
          <p:txBody>
            <a:bodyPr lIns="216000" tIns="180000" rIns="216000" bIns="180000" anchor="t" anchorCtr="0"/>
            <a:lstStyle/>
            <a:p>
              <a:pPr>
                <a:defRPr/>
              </a:pPr>
              <a:r>
                <a:rPr lang="en-GB" sz="1400" dirty="0">
                  <a:solidFill>
                    <a:schemeClr val="tx1"/>
                  </a:solidFill>
                  <a:latin typeface="Roboto" panose="02000000000000000000" pitchFamily="2" charset="0"/>
                  <a:ea typeface="Roboto" panose="02000000000000000000" pitchFamily="2" charset="0"/>
                  <a:cs typeface="Arial" panose="020B0604020202020204" pitchFamily="34" charset="0"/>
                </a:rPr>
                <a:t>To use the PowerPoint, enable editing and put into slide show mode.</a:t>
              </a:r>
            </a:p>
          </p:txBody>
        </p:sp>
        <p:sp>
          <p:nvSpPr>
            <p:cNvPr id="24" name="Oval 23">
              <a:extLst>
                <a:ext uri="{FF2B5EF4-FFF2-40B4-BE49-F238E27FC236}">
                  <a16:creationId xmlns:a16="http://schemas.microsoft.com/office/drawing/2014/main" id="{306893F1-C2B6-43EB-825A-DA5B276C8908}"/>
                </a:ext>
              </a:extLst>
            </p:cNvPr>
            <p:cNvSpPr/>
            <p:nvPr/>
          </p:nvSpPr>
          <p:spPr>
            <a:xfrm>
              <a:off x="653175" y="1293580"/>
              <a:ext cx="301052" cy="301052"/>
            </a:xfrm>
            <a:prstGeom prst="ellipse">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latin typeface="Roboto" panose="02000000000000000000" pitchFamily="2" charset="0"/>
                  <a:ea typeface="Roboto" panose="02000000000000000000" pitchFamily="2" charset="0"/>
                </a:rPr>
                <a:t>3</a:t>
              </a:r>
            </a:p>
          </p:txBody>
        </p:sp>
      </p:grpSp>
      <p:pic>
        <p:nvPicPr>
          <p:cNvPr id="25" name="Picture 24">
            <a:extLst>
              <a:ext uri="{FF2B5EF4-FFF2-40B4-BE49-F238E27FC236}">
                <a16:creationId xmlns:a16="http://schemas.microsoft.com/office/drawing/2014/main" id="{F8E75E30-3E3D-4F9B-9EF6-9A9630C27CBB}"/>
              </a:ext>
            </a:extLst>
          </p:cNvPr>
          <p:cNvPicPr>
            <a:picLocks noChangeAspect="1"/>
          </p:cNvPicPr>
          <p:nvPr userDrawn="1"/>
        </p:nvPicPr>
        <p:blipFill>
          <a:blip r:embed="rId4">
            <a:extLst>
              <a:ext uri="{28A0092B-C50C-407E-A947-70E740481C1C}">
                <a14:useLocalDpi xmlns:a14="http://schemas.microsoft.com/office/drawing/2010/main" val="0"/>
              </a:ext>
            </a:extLst>
          </a:blip>
          <a:srcRect l="14085" t="17912" r="52493" b="25307"/>
          <a:stretch>
            <a:fillRect/>
          </a:stretch>
        </p:blipFill>
        <p:spPr bwMode="auto">
          <a:xfrm>
            <a:off x="3720306" y="2435955"/>
            <a:ext cx="1703388" cy="2003425"/>
          </a:xfrm>
          <a:prstGeom prst="rect">
            <a:avLst/>
          </a:prstGeom>
          <a:noFill/>
          <a:ln w="12700">
            <a:solidFill>
              <a:srgbClr val="E34192"/>
            </a:solidFill>
            <a:miter lim="800000"/>
            <a:headEnd/>
            <a:tailEnd/>
          </a:ln>
          <a:extLst>
            <a:ext uri="{909E8E84-426E-40DD-AFC4-6F175D3DCCD1}">
              <a14:hiddenFill xmlns:a14="http://schemas.microsoft.com/office/drawing/2010/main">
                <a:solidFill>
                  <a:srgbClr val="FFFFFF"/>
                </a:solidFill>
              </a14:hiddenFill>
            </a:ext>
          </a:extLst>
        </p:spPr>
      </p:pic>
      <p:pic>
        <p:nvPicPr>
          <p:cNvPr id="26" name="Picture 25">
            <a:extLst>
              <a:ext uri="{FF2B5EF4-FFF2-40B4-BE49-F238E27FC236}">
                <a16:creationId xmlns:a16="http://schemas.microsoft.com/office/drawing/2014/main" id="{E55EBE21-985E-4E8F-B68C-A7F9AB89D609}"/>
              </a:ext>
            </a:extLst>
          </p:cNvPr>
          <p:cNvPicPr>
            <a:picLocks noChangeAspect="1"/>
          </p:cNvPicPr>
          <p:nvPr userDrawn="1"/>
        </p:nvPicPr>
        <p:blipFill>
          <a:blip r:embed="rId5">
            <a:extLst>
              <a:ext uri="{28A0092B-C50C-407E-A947-70E740481C1C}">
                <a14:useLocalDpi xmlns:a14="http://schemas.microsoft.com/office/drawing/2010/main" val="0"/>
              </a:ext>
            </a:extLst>
          </a:blip>
          <a:srcRect t="65628"/>
          <a:stretch>
            <a:fillRect/>
          </a:stretch>
        </p:blipFill>
        <p:spPr bwMode="auto">
          <a:xfrm>
            <a:off x="6114362" y="3710564"/>
            <a:ext cx="2165314" cy="1601754"/>
          </a:xfrm>
          <a:prstGeom prst="rect">
            <a:avLst/>
          </a:prstGeom>
          <a:noFill/>
          <a:ln w="12700">
            <a:solidFill>
              <a:srgbClr val="E34192"/>
            </a:solidFill>
            <a:miter lim="800000"/>
            <a:headEnd/>
            <a:tailEnd/>
          </a:ln>
          <a:extLst>
            <a:ext uri="{909E8E84-426E-40DD-AFC4-6F175D3DCCD1}">
              <a14:hiddenFill xmlns:a14="http://schemas.microsoft.com/office/drawing/2010/main">
                <a:solidFill>
                  <a:srgbClr val="FFFFFF"/>
                </a:solidFill>
              </a14:hiddenFill>
            </a:ext>
          </a:extLst>
        </p:spPr>
      </p:pic>
      <p:pic>
        <p:nvPicPr>
          <p:cNvPr id="27" name="Picture 26">
            <a:extLst>
              <a:ext uri="{FF2B5EF4-FFF2-40B4-BE49-F238E27FC236}">
                <a16:creationId xmlns:a16="http://schemas.microsoft.com/office/drawing/2014/main" id="{12AA4B95-3CCC-45E1-B7B1-343CCBC6F42A}"/>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6114344" y="2435955"/>
            <a:ext cx="2165350" cy="225425"/>
          </a:xfrm>
          <a:prstGeom prst="rect">
            <a:avLst/>
          </a:prstGeom>
          <a:noFill/>
          <a:ln w="12700">
            <a:solidFill>
              <a:srgbClr val="E34192"/>
            </a:solidFill>
            <a:miter lim="800000"/>
            <a:headEnd/>
            <a:tailEnd/>
          </a:ln>
          <a:extLst>
            <a:ext uri="{909E8E84-426E-40DD-AFC4-6F175D3DCCD1}">
              <a14:hiddenFill xmlns:a14="http://schemas.microsoft.com/office/drawing/2010/main">
                <a:solidFill>
                  <a:srgbClr val="FFFFFF"/>
                </a:solidFill>
              </a14:hiddenFill>
            </a:ext>
          </a:extLst>
        </p:spPr>
      </p:pic>
      <p:grpSp>
        <p:nvGrpSpPr>
          <p:cNvPr id="28" name="Group 27">
            <a:extLst>
              <a:ext uri="{FF2B5EF4-FFF2-40B4-BE49-F238E27FC236}">
                <a16:creationId xmlns:a16="http://schemas.microsoft.com/office/drawing/2014/main" id="{EB959152-16E0-47A5-9814-E4CDFB5F1B4A}"/>
              </a:ext>
            </a:extLst>
          </p:cNvPr>
          <p:cNvGrpSpPr/>
          <p:nvPr userDrawn="1"/>
        </p:nvGrpSpPr>
        <p:grpSpPr>
          <a:xfrm>
            <a:off x="6114362" y="2862122"/>
            <a:ext cx="2165350" cy="690207"/>
            <a:chOff x="6137101" y="2837944"/>
            <a:chExt cx="2165350" cy="690207"/>
          </a:xfrm>
        </p:grpSpPr>
        <p:grpSp>
          <p:nvGrpSpPr>
            <p:cNvPr id="29" name="Group 28">
              <a:extLst>
                <a:ext uri="{FF2B5EF4-FFF2-40B4-BE49-F238E27FC236}">
                  <a16:creationId xmlns:a16="http://schemas.microsoft.com/office/drawing/2014/main" id="{2AA9C2EC-978E-419F-A507-D371B5CA5B55}"/>
                </a:ext>
              </a:extLst>
            </p:cNvPr>
            <p:cNvGrpSpPr>
              <a:grpSpLocks/>
            </p:cNvGrpSpPr>
            <p:nvPr/>
          </p:nvGrpSpPr>
          <p:grpSpPr bwMode="auto">
            <a:xfrm>
              <a:off x="6137101" y="2837944"/>
              <a:ext cx="2165350" cy="647700"/>
              <a:chOff x="6164808" y="2589878"/>
              <a:chExt cx="2165459" cy="647296"/>
            </a:xfrm>
          </p:grpSpPr>
          <p:pic>
            <p:nvPicPr>
              <p:cNvPr id="31" name="Picture 30">
                <a:extLst>
                  <a:ext uri="{FF2B5EF4-FFF2-40B4-BE49-F238E27FC236}">
                    <a16:creationId xmlns:a16="http://schemas.microsoft.com/office/drawing/2014/main" id="{B5145F20-A130-4EC9-B902-0B2D234C1C06}"/>
                  </a:ext>
                </a:extLst>
              </p:cNvPr>
              <p:cNvPicPr>
                <a:picLocks noChangeAspect="1"/>
              </p:cNvPicPr>
              <p:nvPr/>
            </p:nvPicPr>
            <p:blipFill>
              <a:blip r:embed="rId7">
                <a:extLst>
                  <a:ext uri="{28A0092B-C50C-407E-A947-70E740481C1C}">
                    <a14:useLocalDpi xmlns:a14="http://schemas.microsoft.com/office/drawing/2010/main" val="0"/>
                  </a:ext>
                </a:extLst>
              </a:blip>
              <a:srcRect t="60687"/>
              <a:stretch>
                <a:fillRect/>
              </a:stretch>
            </p:blipFill>
            <p:spPr bwMode="auto">
              <a:xfrm>
                <a:off x="6164808" y="2589878"/>
                <a:ext cx="2165459" cy="647296"/>
              </a:xfrm>
              <a:prstGeom prst="rect">
                <a:avLst/>
              </a:prstGeom>
              <a:noFill/>
              <a:ln w="12700">
                <a:solidFill>
                  <a:srgbClr val="E34192"/>
                </a:solidFill>
                <a:miter lim="800000"/>
                <a:headEnd/>
                <a:tailEnd/>
              </a:ln>
              <a:extLst>
                <a:ext uri="{909E8E84-426E-40DD-AFC4-6F175D3DCCD1}">
                  <a14:hiddenFill xmlns:a14="http://schemas.microsoft.com/office/drawing/2010/main">
                    <a:solidFill>
                      <a:srgbClr val="FFFFFF"/>
                    </a:solidFill>
                  </a14:hiddenFill>
                </a:ext>
              </a:extLst>
            </p:spPr>
          </p:pic>
          <p:cxnSp>
            <p:nvCxnSpPr>
              <p:cNvPr id="32" name="Straight Arrow Connector 31">
                <a:extLst>
                  <a:ext uri="{FF2B5EF4-FFF2-40B4-BE49-F238E27FC236}">
                    <a16:creationId xmlns:a16="http://schemas.microsoft.com/office/drawing/2014/main" id="{7209CC96-78F3-4B82-BE38-23F76BEC0573}"/>
                  </a:ext>
                </a:extLst>
              </p:cNvPr>
              <p:cNvCxnSpPr/>
              <p:nvPr/>
            </p:nvCxnSpPr>
            <p:spPr>
              <a:xfrm flipH="1">
                <a:off x="7949742" y="2768837"/>
                <a:ext cx="79379" cy="287158"/>
              </a:xfrm>
              <a:prstGeom prst="straightConnector1">
                <a:avLst/>
              </a:prstGeom>
              <a:ln w="19050">
                <a:solidFill>
                  <a:srgbClr val="18A0DB"/>
                </a:solidFill>
                <a:tailEnd type="triangle"/>
              </a:ln>
            </p:spPr>
            <p:style>
              <a:lnRef idx="1">
                <a:schemeClr val="accent1"/>
              </a:lnRef>
              <a:fillRef idx="0">
                <a:schemeClr val="accent1"/>
              </a:fillRef>
              <a:effectRef idx="0">
                <a:schemeClr val="accent1"/>
              </a:effectRef>
              <a:fontRef idx="minor">
                <a:schemeClr val="tx1"/>
              </a:fontRef>
            </p:style>
          </p:cxnSp>
        </p:grpSp>
        <p:sp>
          <p:nvSpPr>
            <p:cNvPr id="30" name="Oval 29">
              <a:extLst>
                <a:ext uri="{FF2B5EF4-FFF2-40B4-BE49-F238E27FC236}">
                  <a16:creationId xmlns:a16="http://schemas.microsoft.com/office/drawing/2014/main" id="{289AD21C-A27E-4E30-8AB2-27CBD6E49F15}"/>
                </a:ext>
              </a:extLst>
            </p:cNvPr>
            <p:cNvSpPr/>
            <p:nvPr/>
          </p:nvSpPr>
          <p:spPr>
            <a:xfrm>
              <a:off x="7790917" y="3317748"/>
              <a:ext cx="210403" cy="210403"/>
            </a:xfrm>
            <a:prstGeom prst="ellipse">
              <a:avLst/>
            </a:prstGeom>
            <a:noFill/>
            <a:ln w="19050">
              <a:solidFill>
                <a:srgbClr val="18A0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5" name="TextBox 44">
            <a:extLst>
              <a:ext uri="{FF2B5EF4-FFF2-40B4-BE49-F238E27FC236}">
                <a16:creationId xmlns:a16="http://schemas.microsoft.com/office/drawing/2014/main" id="{3642231C-A2F6-4367-90C6-0767E987F9A9}"/>
              </a:ext>
            </a:extLst>
          </p:cNvPr>
          <p:cNvSpPr txBox="1"/>
          <p:nvPr userDrawn="1"/>
        </p:nvSpPr>
        <p:spPr>
          <a:xfrm>
            <a:off x="755650" y="668014"/>
            <a:ext cx="7632700" cy="523220"/>
          </a:xfrm>
          <a:prstGeom prst="rect">
            <a:avLst/>
          </a:prstGeom>
          <a:noFill/>
        </p:spPr>
        <p:txBody>
          <a:bodyPr wrap="square">
            <a:spAutoFit/>
          </a:bodyPr>
          <a:lstStyle/>
          <a:p>
            <a:pPr lvl="0" algn="ctr"/>
            <a:r>
              <a:rPr lang="en-US" sz="2800" b="1" dirty="0">
                <a:solidFill>
                  <a:srgbClr val="E34192"/>
                </a:solidFill>
                <a:latin typeface="Roboto" panose="02000000000000000000" pitchFamily="2" charset="0"/>
                <a:ea typeface="Roboto" panose="02000000000000000000" pitchFamily="2" charset="0"/>
              </a:rPr>
              <a:t>Guidance for Video/Audio in PowerPoints</a:t>
            </a:r>
            <a:endParaRPr lang="en-GB" sz="2800" b="1" dirty="0">
              <a:solidFill>
                <a:srgbClr val="E34192"/>
              </a:solidFill>
            </a:endParaRPr>
          </a:p>
        </p:txBody>
      </p:sp>
    </p:spTree>
    <p:extLst>
      <p:ext uri="{BB962C8B-B14F-4D97-AF65-F5344CB8AC3E}">
        <p14:creationId xmlns:p14="http://schemas.microsoft.com/office/powerpoint/2010/main" val="3959364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nimation Disclaimer">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4" name="Title 2">
            <a:extLst>
              <a:ext uri="{FF2B5EF4-FFF2-40B4-BE49-F238E27FC236}">
                <a16:creationId xmlns:a16="http://schemas.microsoft.com/office/drawing/2014/main" id="{A7697262-5601-4023-B08E-475497092739}"/>
              </a:ext>
            </a:extLst>
          </p:cNvPr>
          <p:cNvSpPr>
            <a:spLocks/>
          </p:cNvSpPr>
          <p:nvPr userDrawn="1"/>
        </p:nvSpPr>
        <p:spPr bwMode="auto">
          <a:xfrm>
            <a:off x="457200" y="6283683"/>
            <a:ext cx="8220075" cy="715963"/>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nchor="ctr" anchorCtr="1"/>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pPr algn="ctr" eaLnBrk="1" hangingPunct="1">
              <a:lnSpc>
                <a:spcPct val="90000"/>
              </a:lnSpc>
            </a:pPr>
            <a:r>
              <a:rPr lang="en-GB" altLang="en-US" sz="1000" dirty="0">
                <a:solidFill>
                  <a:schemeClr val="bg1"/>
                </a:solidFill>
                <a:latin typeface="Roboto" panose="02000000000000000000" pitchFamily="2" charset="0"/>
                <a:ea typeface="Roboto" panose="02000000000000000000" pitchFamily="2" charset="0"/>
                <a:cs typeface="Arial" panose="020B0604020202020204" pitchFamily="34" charset="0"/>
              </a:rPr>
              <a:t>You may wish to delete this slide before beginning the presentation.</a:t>
            </a:r>
          </a:p>
        </p:txBody>
      </p:sp>
      <p:grpSp>
        <p:nvGrpSpPr>
          <p:cNvPr id="41" name="Group 40">
            <a:extLst>
              <a:ext uri="{FF2B5EF4-FFF2-40B4-BE49-F238E27FC236}">
                <a16:creationId xmlns:a16="http://schemas.microsoft.com/office/drawing/2014/main" id="{2BB4EA30-0107-4362-9222-C6055ABF324A}"/>
              </a:ext>
            </a:extLst>
          </p:cNvPr>
          <p:cNvGrpSpPr/>
          <p:nvPr userDrawn="1"/>
        </p:nvGrpSpPr>
        <p:grpSpPr>
          <a:xfrm>
            <a:off x="743835" y="1681195"/>
            <a:ext cx="7644513" cy="2295228"/>
            <a:chOff x="743837" y="1344834"/>
            <a:chExt cx="7644513" cy="2295228"/>
          </a:xfrm>
        </p:grpSpPr>
        <p:sp>
          <p:nvSpPr>
            <p:cNvPr id="42" name="Rectangle 41">
              <a:extLst>
                <a:ext uri="{FF2B5EF4-FFF2-40B4-BE49-F238E27FC236}">
                  <a16:creationId xmlns:a16="http://schemas.microsoft.com/office/drawing/2014/main" id="{0DF60415-D303-4DFE-A6B8-E0AB42EF4DDC}"/>
                </a:ext>
              </a:extLst>
            </p:cNvPr>
            <p:cNvSpPr/>
            <p:nvPr/>
          </p:nvSpPr>
          <p:spPr>
            <a:xfrm>
              <a:off x="743837" y="1344834"/>
              <a:ext cx="1266195" cy="273960"/>
            </a:xfrm>
            <a:prstGeom prst="rect">
              <a:avLst/>
            </a:prstGeom>
            <a:solidFill>
              <a:srgbClr val="E34192"/>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r>
                <a:rPr lang="en-GB" sz="1600" b="1" dirty="0">
                  <a:latin typeface="Roboto" panose="02000000000000000000" pitchFamily="2" charset="0"/>
                  <a:ea typeface="Roboto" panose="02000000000000000000" pitchFamily="2" charset="0"/>
                </a:rPr>
                <a:t>Animations</a:t>
              </a:r>
            </a:p>
          </p:txBody>
        </p:sp>
        <p:sp>
          <p:nvSpPr>
            <p:cNvPr id="43" name="Rectangle 42">
              <a:extLst>
                <a:ext uri="{FF2B5EF4-FFF2-40B4-BE49-F238E27FC236}">
                  <a16:creationId xmlns:a16="http://schemas.microsoft.com/office/drawing/2014/main" id="{6A96975B-C3DC-451D-8423-D15D5BCDB436}"/>
                </a:ext>
              </a:extLst>
            </p:cNvPr>
            <p:cNvSpPr/>
            <p:nvPr/>
          </p:nvSpPr>
          <p:spPr>
            <a:xfrm>
              <a:off x="755650" y="1618794"/>
              <a:ext cx="7632700" cy="2021268"/>
            </a:xfrm>
            <a:prstGeom prst="rect">
              <a:avLst/>
            </a:prstGeom>
            <a:noFill/>
            <a:ln w="19050">
              <a:solidFill>
                <a:srgbClr val="18A0DB"/>
              </a:solidFill>
            </a:ln>
          </p:spPr>
          <p:txBody>
            <a:bodyPr wrap="square" lIns="216000" tIns="216000" rIns="216000" bIns="216000">
              <a:spAutoFit/>
            </a:bodyPr>
            <a:lstStyle/>
            <a:p>
              <a:pPr>
                <a:spcAft>
                  <a:spcPts val="600"/>
                </a:spcAft>
              </a:pPr>
              <a:r>
                <a:rPr lang="en-GB" sz="1400" dirty="0">
                  <a:latin typeface="Roboto" panose="02000000000000000000" pitchFamily="2" charset="0"/>
                  <a:ea typeface="Roboto" panose="02000000000000000000" pitchFamily="2" charset="0"/>
                </a:rPr>
                <a:t>This resource has been designed with animations to make it as fun and engaging as possible. To view the content in the correct formatting, please view the PowerPoint in ‘slide show mode’. This takes you from desktop to presentation mode. If you view the slides out of ‘slide show mode’, you may find that some of the text and images overlap each other and/or are difficult to read. </a:t>
              </a:r>
            </a:p>
            <a:p>
              <a:pPr>
                <a:spcAft>
                  <a:spcPts val="600"/>
                </a:spcAft>
              </a:pPr>
              <a:r>
                <a:rPr lang="en-GB" sz="1400" dirty="0">
                  <a:latin typeface="Roboto" panose="02000000000000000000" pitchFamily="2" charset="0"/>
                  <a:ea typeface="Roboto" panose="02000000000000000000" pitchFamily="2" charset="0"/>
                </a:rPr>
                <a:t>To enter slide show mode, go to the </a:t>
              </a:r>
              <a:r>
                <a:rPr lang="en-GB" sz="1400" b="1" dirty="0">
                  <a:latin typeface="Roboto" panose="02000000000000000000" pitchFamily="2" charset="0"/>
                  <a:ea typeface="Roboto" panose="02000000000000000000" pitchFamily="2" charset="0"/>
                </a:rPr>
                <a:t>slide show menu tab </a:t>
              </a:r>
              <a:r>
                <a:rPr lang="en-GB" sz="1400" dirty="0">
                  <a:latin typeface="Roboto" panose="02000000000000000000" pitchFamily="2" charset="0"/>
                  <a:ea typeface="Roboto" panose="02000000000000000000" pitchFamily="2" charset="0"/>
                </a:rPr>
                <a:t>and select either </a:t>
              </a:r>
              <a:r>
                <a:rPr lang="en-GB" sz="1400" b="1" dirty="0">
                  <a:latin typeface="Roboto" panose="02000000000000000000" pitchFamily="2" charset="0"/>
                  <a:ea typeface="Roboto" panose="02000000000000000000" pitchFamily="2" charset="0"/>
                </a:rPr>
                <a:t>from beginning</a:t>
              </a:r>
              <a:r>
                <a:rPr lang="en-GB" sz="1400" dirty="0">
                  <a:latin typeface="Roboto" panose="02000000000000000000" pitchFamily="2" charset="0"/>
                  <a:ea typeface="Roboto" panose="02000000000000000000" pitchFamily="2" charset="0"/>
                </a:rPr>
                <a:t> </a:t>
              </a:r>
              <a:r>
                <a:rPr lang="en-GB" sz="1400" b="1" dirty="0">
                  <a:latin typeface="Roboto" panose="02000000000000000000" pitchFamily="2" charset="0"/>
                  <a:ea typeface="Roboto" panose="02000000000000000000" pitchFamily="2" charset="0"/>
                </a:rPr>
                <a:t>or from current slide</a:t>
              </a:r>
              <a:r>
                <a:rPr lang="en-GB" sz="1400" dirty="0">
                  <a:latin typeface="Roboto" panose="02000000000000000000" pitchFamily="2" charset="0"/>
                  <a:ea typeface="Roboto" panose="02000000000000000000" pitchFamily="2" charset="0"/>
                </a:rPr>
                <a:t>.</a:t>
              </a:r>
            </a:p>
          </p:txBody>
        </p:sp>
      </p:grpSp>
      <p:sp>
        <p:nvSpPr>
          <p:cNvPr id="44" name="Rectangle 43">
            <a:extLst>
              <a:ext uri="{FF2B5EF4-FFF2-40B4-BE49-F238E27FC236}">
                <a16:creationId xmlns:a16="http://schemas.microsoft.com/office/drawing/2014/main" id="{C01BCBF7-EAB4-4398-AAB8-B60AC3555113}"/>
              </a:ext>
            </a:extLst>
          </p:cNvPr>
          <p:cNvSpPr/>
          <p:nvPr userDrawn="1"/>
        </p:nvSpPr>
        <p:spPr>
          <a:xfrm>
            <a:off x="743836" y="1163960"/>
            <a:ext cx="7644513" cy="307777"/>
          </a:xfrm>
          <a:prstGeom prst="rect">
            <a:avLst/>
          </a:prstGeom>
        </p:spPr>
        <p:txBody>
          <a:bodyPr wrap="square">
            <a:spAutoFit/>
          </a:bodyPr>
          <a:lstStyle/>
          <a:p>
            <a:pPr algn="ctr"/>
            <a:r>
              <a:rPr lang="en-GB" sz="1400" dirty="0">
                <a:latin typeface="Roboto" panose="02000000000000000000" pitchFamily="2" charset="0"/>
                <a:ea typeface="Roboto" panose="02000000000000000000" pitchFamily="2" charset="0"/>
              </a:rPr>
              <a:t>We hope you find the information on our website and resources useful. </a:t>
            </a:r>
            <a:endParaRPr lang="en-GB" sz="1400" dirty="0"/>
          </a:p>
        </p:txBody>
      </p:sp>
      <p:sp>
        <p:nvSpPr>
          <p:cNvPr id="45" name="TextBox 44">
            <a:extLst>
              <a:ext uri="{FF2B5EF4-FFF2-40B4-BE49-F238E27FC236}">
                <a16:creationId xmlns:a16="http://schemas.microsoft.com/office/drawing/2014/main" id="{3F3091BF-D025-46EF-A448-B4F13C76E242}"/>
              </a:ext>
            </a:extLst>
          </p:cNvPr>
          <p:cNvSpPr txBox="1"/>
          <p:nvPr userDrawn="1"/>
        </p:nvSpPr>
        <p:spPr>
          <a:xfrm>
            <a:off x="755650" y="668014"/>
            <a:ext cx="7632700" cy="523220"/>
          </a:xfrm>
          <a:prstGeom prst="rect">
            <a:avLst/>
          </a:prstGeom>
          <a:noFill/>
        </p:spPr>
        <p:txBody>
          <a:bodyPr wrap="square">
            <a:spAutoFit/>
          </a:bodyPr>
          <a:lstStyle/>
          <a:p>
            <a:pPr lvl="0" algn="ctr"/>
            <a:r>
              <a:rPr lang="en-US" sz="2800" b="1" dirty="0">
                <a:solidFill>
                  <a:srgbClr val="E34192"/>
                </a:solidFill>
                <a:latin typeface="Roboto" panose="02000000000000000000" pitchFamily="2" charset="0"/>
                <a:ea typeface="Roboto" panose="02000000000000000000" pitchFamily="2" charset="0"/>
              </a:rPr>
              <a:t>Disclaimer/s</a:t>
            </a:r>
            <a:endParaRPr lang="en-GB" sz="2800" b="1" dirty="0">
              <a:solidFill>
                <a:srgbClr val="E34192"/>
              </a:solidFill>
            </a:endParaRPr>
          </a:p>
        </p:txBody>
      </p:sp>
    </p:spTree>
    <p:extLst>
      <p:ext uri="{BB962C8B-B14F-4D97-AF65-F5344CB8AC3E}">
        <p14:creationId xmlns:p14="http://schemas.microsoft.com/office/powerpoint/2010/main" val="13864598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External Websites Disclaimer">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4" name="Title 2">
            <a:extLst>
              <a:ext uri="{FF2B5EF4-FFF2-40B4-BE49-F238E27FC236}">
                <a16:creationId xmlns:a16="http://schemas.microsoft.com/office/drawing/2014/main" id="{A7697262-5601-4023-B08E-475497092739}"/>
              </a:ext>
            </a:extLst>
          </p:cNvPr>
          <p:cNvSpPr>
            <a:spLocks/>
          </p:cNvSpPr>
          <p:nvPr userDrawn="1"/>
        </p:nvSpPr>
        <p:spPr bwMode="auto">
          <a:xfrm>
            <a:off x="457200" y="6283683"/>
            <a:ext cx="8220075" cy="715963"/>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nchor="ctr" anchorCtr="1"/>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pPr algn="ctr" eaLnBrk="1" hangingPunct="1">
              <a:lnSpc>
                <a:spcPct val="90000"/>
              </a:lnSpc>
            </a:pPr>
            <a:r>
              <a:rPr lang="en-GB" altLang="en-US" sz="1000" dirty="0">
                <a:solidFill>
                  <a:schemeClr val="bg1"/>
                </a:solidFill>
                <a:latin typeface="Roboto" panose="02000000000000000000" pitchFamily="2" charset="0"/>
                <a:ea typeface="Roboto" panose="02000000000000000000" pitchFamily="2" charset="0"/>
                <a:cs typeface="Arial" panose="020B0604020202020204" pitchFamily="34" charset="0"/>
              </a:rPr>
              <a:t>You may wish to delete this slide before beginning the presentation.</a:t>
            </a:r>
          </a:p>
        </p:txBody>
      </p:sp>
      <p:sp>
        <p:nvSpPr>
          <p:cNvPr id="10" name="Rectangle 9">
            <a:extLst>
              <a:ext uri="{FF2B5EF4-FFF2-40B4-BE49-F238E27FC236}">
                <a16:creationId xmlns:a16="http://schemas.microsoft.com/office/drawing/2014/main" id="{7223ECE9-6F1A-4E72-ACE0-06F71C468FDA}"/>
              </a:ext>
            </a:extLst>
          </p:cNvPr>
          <p:cNvSpPr/>
          <p:nvPr userDrawn="1"/>
        </p:nvSpPr>
        <p:spPr>
          <a:xfrm>
            <a:off x="743836" y="1163960"/>
            <a:ext cx="7644513" cy="307777"/>
          </a:xfrm>
          <a:prstGeom prst="rect">
            <a:avLst/>
          </a:prstGeom>
        </p:spPr>
        <p:txBody>
          <a:bodyPr wrap="square">
            <a:spAutoFit/>
          </a:bodyPr>
          <a:lstStyle/>
          <a:p>
            <a:pPr algn="ctr"/>
            <a:r>
              <a:rPr lang="en-GB" sz="1400" dirty="0">
                <a:latin typeface="Roboto" panose="02000000000000000000" pitchFamily="2" charset="0"/>
                <a:ea typeface="Roboto" panose="02000000000000000000" pitchFamily="2" charset="0"/>
              </a:rPr>
              <a:t>We hope you find the information on our website and resources useful. </a:t>
            </a:r>
            <a:endParaRPr lang="en-GB" sz="1400" dirty="0"/>
          </a:p>
        </p:txBody>
      </p:sp>
      <p:grpSp>
        <p:nvGrpSpPr>
          <p:cNvPr id="11" name="Group 10">
            <a:extLst>
              <a:ext uri="{FF2B5EF4-FFF2-40B4-BE49-F238E27FC236}">
                <a16:creationId xmlns:a16="http://schemas.microsoft.com/office/drawing/2014/main" id="{5F05BBF0-ECD1-4FE4-937E-1F73A27AF916}"/>
              </a:ext>
            </a:extLst>
          </p:cNvPr>
          <p:cNvGrpSpPr/>
          <p:nvPr userDrawn="1"/>
        </p:nvGrpSpPr>
        <p:grpSpPr>
          <a:xfrm>
            <a:off x="743837" y="1681195"/>
            <a:ext cx="7644513" cy="2002840"/>
            <a:chOff x="743837" y="1344834"/>
            <a:chExt cx="7644513" cy="2002840"/>
          </a:xfrm>
        </p:grpSpPr>
        <p:sp>
          <p:nvSpPr>
            <p:cNvPr id="12" name="Rectangle 11">
              <a:extLst>
                <a:ext uri="{FF2B5EF4-FFF2-40B4-BE49-F238E27FC236}">
                  <a16:creationId xmlns:a16="http://schemas.microsoft.com/office/drawing/2014/main" id="{D52A1D21-ED2B-43AD-B353-E06410A36383}"/>
                </a:ext>
              </a:extLst>
            </p:cNvPr>
            <p:cNvSpPr/>
            <p:nvPr/>
          </p:nvSpPr>
          <p:spPr>
            <a:xfrm>
              <a:off x="743837" y="1344834"/>
              <a:ext cx="2703717" cy="273960"/>
            </a:xfrm>
            <a:prstGeom prst="rect">
              <a:avLst/>
            </a:prstGeom>
            <a:solidFill>
              <a:srgbClr val="E34192"/>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r>
                <a:rPr lang="en-GB" sz="1600" b="1" dirty="0">
                  <a:latin typeface="Roboto" panose="02000000000000000000" pitchFamily="2" charset="0"/>
                  <a:ea typeface="Roboto" panose="02000000000000000000" pitchFamily="2" charset="0"/>
                </a:rPr>
                <a:t>Links to External Websites</a:t>
              </a:r>
            </a:p>
          </p:txBody>
        </p:sp>
        <p:sp>
          <p:nvSpPr>
            <p:cNvPr id="13" name="Rectangle 12">
              <a:extLst>
                <a:ext uri="{FF2B5EF4-FFF2-40B4-BE49-F238E27FC236}">
                  <a16:creationId xmlns:a16="http://schemas.microsoft.com/office/drawing/2014/main" id="{1FFC9EFA-95C1-4D1B-B736-D82D578BE355}"/>
                </a:ext>
              </a:extLst>
            </p:cNvPr>
            <p:cNvSpPr/>
            <p:nvPr/>
          </p:nvSpPr>
          <p:spPr>
            <a:xfrm>
              <a:off x="755650" y="1618794"/>
              <a:ext cx="7632700" cy="1728880"/>
            </a:xfrm>
            <a:prstGeom prst="rect">
              <a:avLst/>
            </a:prstGeom>
            <a:solidFill>
              <a:schemeClr val="bg1"/>
            </a:solidFill>
            <a:ln w="19050">
              <a:solidFill>
                <a:srgbClr val="18A0DB"/>
              </a:solidFill>
            </a:ln>
          </p:spPr>
          <p:txBody>
            <a:bodyPr wrap="square" lIns="216000" tIns="216000" rIns="216000" bIns="216000">
              <a:spAutoFit/>
            </a:bodyPr>
            <a:lstStyle/>
            <a:p>
              <a:r>
                <a:rPr lang="en-GB" sz="1400" dirty="0">
                  <a:latin typeface="Roboto" panose="02000000000000000000" pitchFamily="2" charset="0"/>
                  <a:ea typeface="Roboto" panose="02000000000000000000" pitchFamily="2" charset="0"/>
                </a:rPr>
                <a:t>This resource contains links to external websites. Please be aware that the inclusion of any link in this resource should not be taken as an endorsement of any kind by </a:t>
              </a:r>
              <a:r>
                <a:rPr lang="en-GB" sz="1400" dirty="0" err="1">
                  <a:latin typeface="Roboto" panose="02000000000000000000" pitchFamily="2" charset="0"/>
                  <a:ea typeface="Roboto" panose="02000000000000000000" pitchFamily="2" charset="0"/>
                </a:rPr>
                <a:t>Twinkl</a:t>
              </a:r>
              <a:r>
                <a:rPr lang="en-GB" sz="1400" dirty="0">
                  <a:latin typeface="Roboto" panose="02000000000000000000" pitchFamily="2" charset="0"/>
                  <a:ea typeface="Roboto" panose="02000000000000000000" pitchFamily="2" charset="0"/>
                </a:rPr>
                <a:t> of the linked website or any association with its operators. You should also be aware that we have no control over the availability of the linked pages. If the link is not working, please let us know by contacting </a:t>
              </a:r>
              <a:r>
                <a:rPr lang="en-GB" sz="1400" dirty="0" err="1">
                  <a:latin typeface="Roboto" panose="02000000000000000000" pitchFamily="2" charset="0"/>
                  <a:ea typeface="Roboto" panose="02000000000000000000" pitchFamily="2" charset="0"/>
                </a:rPr>
                <a:t>TwinklCares</a:t>
              </a:r>
              <a:r>
                <a:rPr lang="en-GB" sz="1400" dirty="0">
                  <a:latin typeface="Roboto" panose="02000000000000000000" pitchFamily="2" charset="0"/>
                  <a:ea typeface="Roboto" panose="02000000000000000000" pitchFamily="2" charset="0"/>
                </a:rPr>
                <a:t> and we will try to fix it although we can assume no responsibility if this is the case. We are not responsible for the content of external sites.</a:t>
              </a:r>
            </a:p>
          </p:txBody>
        </p:sp>
      </p:grpSp>
      <p:sp>
        <p:nvSpPr>
          <p:cNvPr id="16" name="TextBox 15">
            <a:extLst>
              <a:ext uri="{FF2B5EF4-FFF2-40B4-BE49-F238E27FC236}">
                <a16:creationId xmlns:a16="http://schemas.microsoft.com/office/drawing/2014/main" id="{3E809478-62E0-4C7A-83A2-03913DD4D89E}"/>
              </a:ext>
            </a:extLst>
          </p:cNvPr>
          <p:cNvSpPr txBox="1"/>
          <p:nvPr userDrawn="1"/>
        </p:nvSpPr>
        <p:spPr>
          <a:xfrm>
            <a:off x="755650" y="668014"/>
            <a:ext cx="7632700" cy="523220"/>
          </a:xfrm>
          <a:prstGeom prst="rect">
            <a:avLst/>
          </a:prstGeom>
          <a:noFill/>
        </p:spPr>
        <p:txBody>
          <a:bodyPr wrap="square">
            <a:spAutoFit/>
          </a:bodyPr>
          <a:lstStyle/>
          <a:p>
            <a:pPr lvl="0" algn="ctr"/>
            <a:r>
              <a:rPr lang="en-US" sz="2800" b="1" dirty="0">
                <a:solidFill>
                  <a:srgbClr val="E34192"/>
                </a:solidFill>
                <a:latin typeface="Roboto" panose="02000000000000000000" pitchFamily="2" charset="0"/>
                <a:ea typeface="Roboto" panose="02000000000000000000" pitchFamily="2" charset="0"/>
              </a:rPr>
              <a:t>Disclaimer/s</a:t>
            </a:r>
            <a:endParaRPr lang="en-GB" sz="2800" b="1" dirty="0">
              <a:solidFill>
                <a:srgbClr val="E34192"/>
              </a:solidFill>
            </a:endParaRPr>
          </a:p>
        </p:txBody>
      </p:sp>
    </p:spTree>
    <p:extLst>
      <p:ext uri="{BB962C8B-B14F-4D97-AF65-F5344CB8AC3E}">
        <p14:creationId xmlns:p14="http://schemas.microsoft.com/office/powerpoint/2010/main" val="2116580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External Video Websites Disclaimer">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4" name="Title 2">
            <a:extLst>
              <a:ext uri="{FF2B5EF4-FFF2-40B4-BE49-F238E27FC236}">
                <a16:creationId xmlns:a16="http://schemas.microsoft.com/office/drawing/2014/main" id="{A7697262-5601-4023-B08E-475497092739}"/>
              </a:ext>
            </a:extLst>
          </p:cNvPr>
          <p:cNvSpPr>
            <a:spLocks/>
          </p:cNvSpPr>
          <p:nvPr userDrawn="1"/>
        </p:nvSpPr>
        <p:spPr bwMode="auto">
          <a:xfrm>
            <a:off x="457200" y="6283683"/>
            <a:ext cx="8220075" cy="715963"/>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nchor="ctr" anchorCtr="1"/>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pPr algn="ctr" eaLnBrk="1" hangingPunct="1">
              <a:lnSpc>
                <a:spcPct val="90000"/>
              </a:lnSpc>
            </a:pPr>
            <a:r>
              <a:rPr lang="en-GB" altLang="en-US" sz="1000" dirty="0">
                <a:solidFill>
                  <a:schemeClr val="bg1"/>
                </a:solidFill>
                <a:latin typeface="Roboto" panose="02000000000000000000" pitchFamily="2" charset="0"/>
                <a:ea typeface="Roboto" panose="02000000000000000000" pitchFamily="2" charset="0"/>
                <a:cs typeface="Arial" panose="020B0604020202020204" pitchFamily="34" charset="0"/>
              </a:rPr>
              <a:t>You may wish to delete this slide before beginning the presentation.</a:t>
            </a:r>
          </a:p>
        </p:txBody>
      </p:sp>
      <p:sp>
        <p:nvSpPr>
          <p:cNvPr id="16" name="Rectangle 15">
            <a:extLst>
              <a:ext uri="{FF2B5EF4-FFF2-40B4-BE49-F238E27FC236}">
                <a16:creationId xmlns:a16="http://schemas.microsoft.com/office/drawing/2014/main" id="{E98D6414-A260-404A-9274-A35AB2A1EA5A}"/>
              </a:ext>
            </a:extLst>
          </p:cNvPr>
          <p:cNvSpPr/>
          <p:nvPr userDrawn="1"/>
        </p:nvSpPr>
        <p:spPr>
          <a:xfrm>
            <a:off x="743836" y="1163960"/>
            <a:ext cx="7644513" cy="307777"/>
          </a:xfrm>
          <a:prstGeom prst="rect">
            <a:avLst/>
          </a:prstGeom>
        </p:spPr>
        <p:txBody>
          <a:bodyPr wrap="square">
            <a:spAutoFit/>
          </a:bodyPr>
          <a:lstStyle/>
          <a:p>
            <a:pPr algn="ctr"/>
            <a:r>
              <a:rPr lang="en-GB" sz="1400" dirty="0">
                <a:latin typeface="Roboto" panose="02000000000000000000" pitchFamily="2" charset="0"/>
                <a:ea typeface="Roboto" panose="02000000000000000000" pitchFamily="2" charset="0"/>
              </a:rPr>
              <a:t>We hope you find the information on our website and resources useful. </a:t>
            </a:r>
            <a:endParaRPr lang="en-GB" sz="1400" dirty="0"/>
          </a:p>
        </p:txBody>
      </p:sp>
      <p:grpSp>
        <p:nvGrpSpPr>
          <p:cNvPr id="17" name="Group 16">
            <a:extLst>
              <a:ext uri="{FF2B5EF4-FFF2-40B4-BE49-F238E27FC236}">
                <a16:creationId xmlns:a16="http://schemas.microsoft.com/office/drawing/2014/main" id="{5688A155-CC1C-4CA5-824A-88B66BF4B7D8}"/>
              </a:ext>
            </a:extLst>
          </p:cNvPr>
          <p:cNvGrpSpPr/>
          <p:nvPr userDrawn="1"/>
        </p:nvGrpSpPr>
        <p:grpSpPr>
          <a:xfrm>
            <a:off x="733079" y="1681195"/>
            <a:ext cx="7643458" cy="2649171"/>
            <a:chOff x="744892" y="3707365"/>
            <a:chExt cx="7643458" cy="2649171"/>
          </a:xfrm>
        </p:grpSpPr>
        <p:sp>
          <p:nvSpPr>
            <p:cNvPr id="18" name="Rectangle 17">
              <a:extLst>
                <a:ext uri="{FF2B5EF4-FFF2-40B4-BE49-F238E27FC236}">
                  <a16:creationId xmlns:a16="http://schemas.microsoft.com/office/drawing/2014/main" id="{B519C287-0C36-43FA-A38F-45E9B4A11B4D}"/>
                </a:ext>
              </a:extLst>
            </p:cNvPr>
            <p:cNvSpPr/>
            <p:nvPr/>
          </p:nvSpPr>
          <p:spPr>
            <a:xfrm>
              <a:off x="744892" y="3707365"/>
              <a:ext cx="3214972" cy="273960"/>
            </a:xfrm>
            <a:prstGeom prst="rect">
              <a:avLst/>
            </a:prstGeom>
            <a:solidFill>
              <a:srgbClr val="E34192"/>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r>
                <a:rPr lang="en-GB" sz="1600" b="1" dirty="0">
                  <a:latin typeface="Roboto" panose="02000000000000000000" pitchFamily="2" charset="0"/>
                  <a:ea typeface="Roboto" panose="02000000000000000000" pitchFamily="2" charset="0"/>
                </a:rPr>
                <a:t>Links to External Video Websites</a:t>
              </a:r>
            </a:p>
          </p:txBody>
        </p:sp>
        <p:sp>
          <p:nvSpPr>
            <p:cNvPr id="19" name="Rectangle 18">
              <a:extLst>
                <a:ext uri="{FF2B5EF4-FFF2-40B4-BE49-F238E27FC236}">
                  <a16:creationId xmlns:a16="http://schemas.microsoft.com/office/drawing/2014/main" id="{F9BBE2CC-1604-46EB-BCDA-9F6AB7410668}"/>
                </a:ext>
              </a:extLst>
            </p:cNvPr>
            <p:cNvSpPr/>
            <p:nvPr/>
          </p:nvSpPr>
          <p:spPr>
            <a:xfrm>
              <a:off x="755650" y="3981325"/>
              <a:ext cx="7632700" cy="2375211"/>
            </a:xfrm>
            <a:prstGeom prst="rect">
              <a:avLst/>
            </a:prstGeom>
            <a:solidFill>
              <a:schemeClr val="bg1"/>
            </a:solidFill>
            <a:ln w="19050">
              <a:solidFill>
                <a:srgbClr val="18A0DB"/>
              </a:solidFill>
            </a:ln>
          </p:spPr>
          <p:txBody>
            <a:bodyPr wrap="square" lIns="216000" tIns="216000" rIns="216000" bIns="216000">
              <a:spAutoFit/>
            </a:bodyPr>
            <a:lstStyle/>
            <a:p>
              <a:r>
                <a:rPr lang="en-GB" sz="1400" dirty="0">
                  <a:latin typeface="Roboto" panose="02000000000000000000" pitchFamily="2" charset="0"/>
                  <a:ea typeface="Roboto" panose="02000000000000000000" pitchFamily="2" charset="0"/>
                </a:rPr>
                <a:t>This resource contains links to external video websites. These websites often have </a:t>
              </a:r>
              <a:r>
                <a:rPr lang="en-GB" sz="1400" dirty="0" err="1">
                  <a:latin typeface="Roboto" panose="02000000000000000000" pitchFamily="2" charset="0"/>
                  <a:ea typeface="Roboto" panose="02000000000000000000" pitchFamily="2" charset="0"/>
                </a:rPr>
                <a:t>autoplay</a:t>
              </a:r>
              <a:r>
                <a:rPr lang="en-GB" sz="1400" dirty="0">
                  <a:latin typeface="Roboto" panose="02000000000000000000" pitchFamily="2" charset="0"/>
                  <a:ea typeface="Roboto" panose="02000000000000000000" pitchFamily="2" charset="0"/>
                </a:rPr>
                <a:t> features meaning that other videos will play after the video you are watching finishes. You should disable this feature before using the video in any classroom or similar setting. </a:t>
              </a:r>
              <a:r>
                <a:rPr lang="en-GB" sz="1400" dirty="0" err="1">
                  <a:latin typeface="Roboto" panose="02000000000000000000" pitchFamily="2" charset="0"/>
                  <a:ea typeface="Roboto" panose="02000000000000000000" pitchFamily="2" charset="0"/>
                </a:rPr>
                <a:t>Twinkl</a:t>
              </a:r>
              <a:r>
                <a:rPr lang="en-GB" sz="1400" dirty="0">
                  <a:latin typeface="Roboto" panose="02000000000000000000" pitchFamily="2" charset="0"/>
                  <a:ea typeface="Roboto" panose="02000000000000000000" pitchFamily="2" charset="0"/>
                </a:rPr>
                <a:t> assumes no responsibility for the contents of linked websites. The inclusion of any link in this resource should not be taken as an endorsement of any kind by </a:t>
              </a:r>
              <a:r>
                <a:rPr lang="en-GB" sz="1400" dirty="0" err="1">
                  <a:latin typeface="Roboto" panose="02000000000000000000" pitchFamily="2" charset="0"/>
                  <a:ea typeface="Roboto" panose="02000000000000000000" pitchFamily="2" charset="0"/>
                </a:rPr>
                <a:t>Twinkl</a:t>
              </a:r>
              <a:r>
                <a:rPr lang="en-GB" sz="1400" dirty="0">
                  <a:latin typeface="Roboto" panose="02000000000000000000" pitchFamily="2" charset="0"/>
                  <a:ea typeface="Roboto" panose="02000000000000000000" pitchFamily="2" charset="0"/>
                </a:rPr>
                <a:t> of the linked website or any association with its operators. We have no control over the availability of the linked pages. If the link is not working, please let us know by contacting </a:t>
              </a:r>
              <a:r>
                <a:rPr lang="en-GB" sz="1400" dirty="0" err="1">
                  <a:latin typeface="Roboto" panose="02000000000000000000" pitchFamily="2" charset="0"/>
                  <a:ea typeface="Roboto" panose="02000000000000000000" pitchFamily="2" charset="0"/>
                </a:rPr>
                <a:t>TwinklCares</a:t>
              </a:r>
              <a:r>
                <a:rPr lang="en-GB" sz="1400" dirty="0">
                  <a:latin typeface="Roboto" panose="02000000000000000000" pitchFamily="2" charset="0"/>
                  <a:ea typeface="Roboto" panose="02000000000000000000" pitchFamily="2" charset="0"/>
                </a:rPr>
                <a:t> and we will try to fix it, although we can assume no responsibility if this is </a:t>
              </a:r>
              <a:br>
                <a:rPr lang="en-GB" sz="1400" dirty="0">
                  <a:latin typeface="Roboto" panose="02000000000000000000" pitchFamily="2" charset="0"/>
                  <a:ea typeface="Roboto" panose="02000000000000000000" pitchFamily="2" charset="0"/>
                </a:rPr>
              </a:br>
              <a:r>
                <a:rPr lang="en-GB" sz="1400" dirty="0">
                  <a:latin typeface="Roboto" panose="02000000000000000000" pitchFamily="2" charset="0"/>
                  <a:ea typeface="Roboto" panose="02000000000000000000" pitchFamily="2" charset="0"/>
                </a:rPr>
                <a:t>the case.</a:t>
              </a:r>
            </a:p>
          </p:txBody>
        </p:sp>
      </p:grpSp>
      <p:sp>
        <p:nvSpPr>
          <p:cNvPr id="20" name="TextBox 19">
            <a:extLst>
              <a:ext uri="{FF2B5EF4-FFF2-40B4-BE49-F238E27FC236}">
                <a16:creationId xmlns:a16="http://schemas.microsoft.com/office/drawing/2014/main" id="{DFBBCB53-5B3E-420F-B980-49AC69553407}"/>
              </a:ext>
            </a:extLst>
          </p:cNvPr>
          <p:cNvSpPr txBox="1"/>
          <p:nvPr userDrawn="1"/>
        </p:nvSpPr>
        <p:spPr>
          <a:xfrm>
            <a:off x="755650" y="668014"/>
            <a:ext cx="7632700" cy="523220"/>
          </a:xfrm>
          <a:prstGeom prst="rect">
            <a:avLst/>
          </a:prstGeom>
          <a:noFill/>
        </p:spPr>
        <p:txBody>
          <a:bodyPr wrap="square">
            <a:spAutoFit/>
          </a:bodyPr>
          <a:lstStyle/>
          <a:p>
            <a:pPr lvl="0" algn="ctr"/>
            <a:r>
              <a:rPr lang="en-US" sz="2800" b="1" dirty="0">
                <a:solidFill>
                  <a:srgbClr val="E34192"/>
                </a:solidFill>
                <a:latin typeface="Roboto" panose="02000000000000000000" pitchFamily="2" charset="0"/>
                <a:ea typeface="Roboto" panose="02000000000000000000" pitchFamily="2" charset="0"/>
              </a:rPr>
              <a:t>Disclaimer/s</a:t>
            </a:r>
            <a:endParaRPr lang="en-GB" sz="2800" b="1" dirty="0">
              <a:solidFill>
                <a:srgbClr val="E34192"/>
              </a:solidFill>
            </a:endParaRPr>
          </a:p>
        </p:txBody>
      </p:sp>
    </p:spTree>
    <p:extLst>
      <p:ext uri="{BB962C8B-B14F-4D97-AF65-F5344CB8AC3E}">
        <p14:creationId xmlns:p14="http://schemas.microsoft.com/office/powerpoint/2010/main" val="6715065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sclaimers Editable">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4" name="Title 2">
            <a:extLst>
              <a:ext uri="{FF2B5EF4-FFF2-40B4-BE49-F238E27FC236}">
                <a16:creationId xmlns:a16="http://schemas.microsoft.com/office/drawing/2014/main" id="{A7697262-5601-4023-B08E-475497092739}"/>
              </a:ext>
            </a:extLst>
          </p:cNvPr>
          <p:cNvSpPr>
            <a:spLocks/>
          </p:cNvSpPr>
          <p:nvPr userDrawn="1"/>
        </p:nvSpPr>
        <p:spPr bwMode="auto">
          <a:xfrm>
            <a:off x="457200" y="6283683"/>
            <a:ext cx="8220075" cy="715963"/>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nchor="ctr" anchorCtr="1"/>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pPr algn="ctr" eaLnBrk="1" hangingPunct="1">
              <a:lnSpc>
                <a:spcPct val="90000"/>
              </a:lnSpc>
            </a:pPr>
            <a:r>
              <a:rPr lang="en-GB" altLang="en-US" sz="1000" dirty="0">
                <a:solidFill>
                  <a:schemeClr val="bg1"/>
                </a:solidFill>
                <a:latin typeface="Roboto" panose="02000000000000000000" pitchFamily="2" charset="0"/>
                <a:ea typeface="Roboto" panose="02000000000000000000" pitchFamily="2" charset="0"/>
                <a:cs typeface="Arial" panose="020B0604020202020204" pitchFamily="34" charset="0"/>
              </a:rPr>
              <a:t>You may wish to delete this slide before beginning the presentation.</a:t>
            </a:r>
          </a:p>
        </p:txBody>
      </p:sp>
      <p:sp>
        <p:nvSpPr>
          <p:cNvPr id="10" name="Rectangle 9">
            <a:extLst>
              <a:ext uri="{FF2B5EF4-FFF2-40B4-BE49-F238E27FC236}">
                <a16:creationId xmlns:a16="http://schemas.microsoft.com/office/drawing/2014/main" id="{89AF2E5A-21A6-4DED-A279-863F1FD479A6}"/>
              </a:ext>
            </a:extLst>
          </p:cNvPr>
          <p:cNvSpPr/>
          <p:nvPr userDrawn="1"/>
        </p:nvSpPr>
        <p:spPr>
          <a:xfrm>
            <a:off x="743836" y="1163960"/>
            <a:ext cx="7644513" cy="307777"/>
          </a:xfrm>
          <a:prstGeom prst="rect">
            <a:avLst/>
          </a:prstGeom>
        </p:spPr>
        <p:txBody>
          <a:bodyPr wrap="square">
            <a:spAutoFit/>
          </a:bodyPr>
          <a:lstStyle/>
          <a:p>
            <a:pPr algn="ctr"/>
            <a:r>
              <a:rPr lang="en-GB" sz="1400" dirty="0">
                <a:latin typeface="Roboto" panose="02000000000000000000" pitchFamily="2" charset="0"/>
                <a:ea typeface="Roboto" panose="02000000000000000000" pitchFamily="2" charset="0"/>
              </a:rPr>
              <a:t>We hope you find the information on our website and resources useful. </a:t>
            </a:r>
            <a:endParaRPr lang="en-GB" sz="1400" dirty="0"/>
          </a:p>
        </p:txBody>
      </p:sp>
      <p:grpSp>
        <p:nvGrpSpPr>
          <p:cNvPr id="20" name="Group 19">
            <a:extLst>
              <a:ext uri="{FF2B5EF4-FFF2-40B4-BE49-F238E27FC236}">
                <a16:creationId xmlns:a16="http://schemas.microsoft.com/office/drawing/2014/main" id="{0F0C260B-7A5F-4EEA-B147-DE8B78F68034}"/>
              </a:ext>
            </a:extLst>
          </p:cNvPr>
          <p:cNvGrpSpPr/>
          <p:nvPr userDrawn="1"/>
        </p:nvGrpSpPr>
        <p:grpSpPr>
          <a:xfrm>
            <a:off x="733079" y="3957995"/>
            <a:ext cx="7643458" cy="2002840"/>
            <a:chOff x="744892" y="3707365"/>
            <a:chExt cx="7643458" cy="2002840"/>
          </a:xfrm>
        </p:grpSpPr>
        <p:sp>
          <p:nvSpPr>
            <p:cNvPr id="21" name="Rectangle 20">
              <a:extLst>
                <a:ext uri="{FF2B5EF4-FFF2-40B4-BE49-F238E27FC236}">
                  <a16:creationId xmlns:a16="http://schemas.microsoft.com/office/drawing/2014/main" id="{55E2DD96-F714-4CFE-8121-9BD618AA74C8}"/>
                </a:ext>
              </a:extLst>
            </p:cNvPr>
            <p:cNvSpPr/>
            <p:nvPr/>
          </p:nvSpPr>
          <p:spPr>
            <a:xfrm>
              <a:off x="744892" y="3707365"/>
              <a:ext cx="1741673" cy="273960"/>
            </a:xfrm>
            <a:prstGeom prst="rect">
              <a:avLst/>
            </a:prstGeom>
            <a:solidFill>
              <a:srgbClr val="E34192"/>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noAutofit/>
            </a:bodyPr>
            <a:lstStyle/>
            <a:p>
              <a:r>
                <a:rPr lang="en-GB" sz="1600" b="1" dirty="0">
                  <a:latin typeface="Roboto" panose="02000000000000000000" pitchFamily="2" charset="0"/>
                  <a:ea typeface="Roboto" panose="02000000000000000000" pitchFamily="2" charset="0"/>
                </a:rPr>
                <a:t>Insert Text Here</a:t>
              </a:r>
            </a:p>
          </p:txBody>
        </p:sp>
        <p:sp>
          <p:nvSpPr>
            <p:cNvPr id="22" name="Rectangle 21">
              <a:extLst>
                <a:ext uri="{FF2B5EF4-FFF2-40B4-BE49-F238E27FC236}">
                  <a16:creationId xmlns:a16="http://schemas.microsoft.com/office/drawing/2014/main" id="{110E9556-8ED8-404D-9793-60568C040CEB}"/>
                </a:ext>
              </a:extLst>
            </p:cNvPr>
            <p:cNvSpPr/>
            <p:nvPr/>
          </p:nvSpPr>
          <p:spPr>
            <a:xfrm>
              <a:off x="755650" y="3981325"/>
              <a:ext cx="7632700" cy="1728880"/>
            </a:xfrm>
            <a:prstGeom prst="rect">
              <a:avLst/>
            </a:prstGeom>
            <a:solidFill>
              <a:schemeClr val="bg1"/>
            </a:solidFill>
            <a:ln w="19050">
              <a:solidFill>
                <a:srgbClr val="18A0DB"/>
              </a:solidFill>
            </a:ln>
          </p:spPr>
          <p:txBody>
            <a:bodyPr wrap="square" lIns="216000" tIns="216000" rIns="216000" bIns="216000">
              <a:spAutoFit/>
            </a:bodyPr>
            <a:lstStyle/>
            <a:p>
              <a:r>
                <a:rPr lang="en-GB" sz="1400" dirty="0">
                  <a:latin typeface="Roboto" panose="02000000000000000000" pitchFamily="2" charset="0"/>
                  <a:ea typeface="Roboto" panose="02000000000000000000" pitchFamily="2" charset="0"/>
                </a:rPr>
                <a:t>Lorem ipsum </a:t>
              </a:r>
              <a:r>
                <a:rPr lang="en-GB" sz="1400" dirty="0" err="1">
                  <a:latin typeface="Roboto" panose="02000000000000000000" pitchFamily="2" charset="0"/>
                  <a:ea typeface="Roboto" panose="02000000000000000000" pitchFamily="2" charset="0"/>
                </a:rPr>
                <a:t>dolor</a:t>
              </a:r>
              <a:r>
                <a:rPr lang="en-GB" sz="1400" dirty="0">
                  <a:latin typeface="Roboto" panose="02000000000000000000" pitchFamily="2" charset="0"/>
                  <a:ea typeface="Roboto" panose="02000000000000000000" pitchFamily="2" charset="0"/>
                </a:rPr>
                <a:t> sit </a:t>
              </a:r>
              <a:r>
                <a:rPr lang="en-GB" sz="1400" dirty="0" err="1">
                  <a:latin typeface="Roboto" panose="02000000000000000000" pitchFamily="2" charset="0"/>
                  <a:ea typeface="Roboto" panose="02000000000000000000" pitchFamily="2" charset="0"/>
                </a:rPr>
                <a:t>amet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consectetur</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adipiscing</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elit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sed</a:t>
              </a:r>
              <a:r>
                <a:rPr lang="en-GB" sz="1400" dirty="0">
                  <a:latin typeface="Roboto" panose="02000000000000000000" pitchFamily="2" charset="0"/>
                  <a:ea typeface="Roboto" panose="02000000000000000000" pitchFamily="2" charset="0"/>
                </a:rPr>
                <a:t> do </a:t>
              </a:r>
              <a:r>
                <a:rPr lang="en-GB" sz="1400" dirty="0" err="1">
                  <a:latin typeface="Roboto" panose="02000000000000000000" pitchFamily="2" charset="0"/>
                  <a:ea typeface="Roboto" panose="02000000000000000000" pitchFamily="2" charset="0"/>
                </a:rPr>
                <a:t>eiusmod</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tempor</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incididunt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ut</a:t>
              </a:r>
              <a:r>
                <a:rPr lang="en-GB" sz="1400" dirty="0">
                  <a:latin typeface="Roboto" panose="02000000000000000000" pitchFamily="2" charset="0"/>
                  <a:ea typeface="Roboto" panose="02000000000000000000" pitchFamily="2" charset="0"/>
                </a:rPr>
                <a:t> labore et dolore magna </a:t>
              </a:r>
              <a:r>
                <a:rPr lang="en-GB" sz="1400" dirty="0" err="1">
                  <a:latin typeface="Roboto" panose="02000000000000000000" pitchFamily="2" charset="0"/>
                  <a:ea typeface="Roboto" panose="02000000000000000000" pitchFamily="2" charset="0"/>
                </a:rPr>
                <a:t>aliqua</a:t>
              </a:r>
              <a:r>
                <a:rPr lang="en-GB" sz="1400" dirty="0">
                  <a:latin typeface="Roboto" panose="02000000000000000000" pitchFamily="2" charset="0"/>
                  <a:ea typeface="Roboto" panose="02000000000000000000" pitchFamily="2" charset="0"/>
                </a:rPr>
                <a:t>. Ut </a:t>
              </a:r>
              <a:r>
                <a:rPr lang="en-GB" sz="1400" dirty="0" err="1">
                  <a:latin typeface="Roboto" panose="02000000000000000000" pitchFamily="2" charset="0"/>
                  <a:ea typeface="Roboto" panose="02000000000000000000" pitchFamily="2" charset="0"/>
                </a:rPr>
                <a:t>enim</a:t>
              </a:r>
              <a:r>
                <a:rPr lang="en-GB" sz="1400" dirty="0">
                  <a:latin typeface="Roboto" panose="02000000000000000000" pitchFamily="2" charset="0"/>
                  <a:ea typeface="Roboto" panose="02000000000000000000" pitchFamily="2" charset="0"/>
                </a:rPr>
                <a:t> ad minim </a:t>
              </a:r>
              <a:r>
                <a:rPr lang="en-GB" sz="1400" dirty="0" err="1">
                  <a:latin typeface="Roboto" panose="02000000000000000000" pitchFamily="2" charset="0"/>
                  <a:ea typeface="Roboto" panose="02000000000000000000" pitchFamily="2" charset="0"/>
                </a:rPr>
                <a:t>veniam</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quis</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nostrud</a:t>
              </a:r>
              <a:r>
                <a:rPr lang="en-GB" sz="1400" dirty="0">
                  <a:latin typeface="Roboto" panose="02000000000000000000" pitchFamily="2" charset="0"/>
                  <a:ea typeface="Roboto" panose="02000000000000000000" pitchFamily="2" charset="0"/>
                </a:rPr>
                <a:t> exercitation </a:t>
              </a:r>
              <a:r>
                <a:rPr lang="en-GB" sz="1400" dirty="0" err="1">
                  <a:latin typeface="Roboto" panose="02000000000000000000" pitchFamily="2" charset="0"/>
                  <a:ea typeface="Roboto" panose="02000000000000000000" pitchFamily="2" charset="0"/>
                </a:rPr>
                <a:t>ullamco</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laboris</a:t>
              </a:r>
              <a:r>
                <a:rPr lang="en-GB" sz="1400" dirty="0">
                  <a:latin typeface="Roboto" panose="02000000000000000000" pitchFamily="2" charset="0"/>
                  <a:ea typeface="Roboto" panose="02000000000000000000" pitchFamily="2" charset="0"/>
                </a:rPr>
                <a:t> nisi </a:t>
              </a:r>
              <a:r>
                <a:rPr lang="en-GB" sz="1400" dirty="0" err="1">
                  <a:latin typeface="Roboto" panose="02000000000000000000" pitchFamily="2" charset="0"/>
                  <a:ea typeface="Roboto" panose="02000000000000000000" pitchFamily="2" charset="0"/>
                </a:rPr>
                <a:t>ut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aliquip</a:t>
              </a:r>
              <a:r>
                <a:rPr lang="en-GB" sz="1400" dirty="0">
                  <a:latin typeface="Roboto" panose="02000000000000000000" pitchFamily="2" charset="0"/>
                  <a:ea typeface="Roboto" panose="02000000000000000000" pitchFamily="2" charset="0"/>
                </a:rPr>
                <a:t> ex </a:t>
              </a:r>
              <a:r>
                <a:rPr lang="en-GB" sz="1400" dirty="0" err="1">
                  <a:latin typeface="Roboto" panose="02000000000000000000" pitchFamily="2" charset="0"/>
                  <a:ea typeface="Roboto" panose="02000000000000000000" pitchFamily="2" charset="0"/>
                </a:rPr>
                <a:t>ea</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commodo</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consequat</a:t>
              </a:r>
              <a:r>
                <a:rPr lang="en-GB" sz="1400" dirty="0">
                  <a:latin typeface="Roboto" panose="02000000000000000000" pitchFamily="2" charset="0"/>
                  <a:ea typeface="Roboto" panose="02000000000000000000" pitchFamily="2" charset="0"/>
                </a:rPr>
                <a:t>. Duis </a:t>
              </a:r>
              <a:r>
                <a:rPr lang="en-GB" sz="1400" dirty="0" err="1">
                  <a:latin typeface="Roboto" panose="02000000000000000000" pitchFamily="2" charset="0"/>
                  <a:ea typeface="Roboto" panose="02000000000000000000" pitchFamily="2" charset="0"/>
                </a:rPr>
                <a:t>aute</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irure</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dolor</a:t>
              </a:r>
              <a:r>
                <a:rPr lang="en-GB" sz="1400" dirty="0">
                  <a:latin typeface="Roboto" panose="02000000000000000000" pitchFamily="2" charset="0"/>
                  <a:ea typeface="Roboto" panose="02000000000000000000" pitchFamily="2" charset="0"/>
                </a:rPr>
                <a:t> in </a:t>
              </a:r>
              <a:r>
                <a:rPr lang="en-GB" sz="1400" dirty="0" err="1">
                  <a:latin typeface="Roboto" panose="02000000000000000000" pitchFamily="2" charset="0"/>
                  <a:ea typeface="Roboto" panose="02000000000000000000" pitchFamily="2" charset="0"/>
                </a:rPr>
                <a:t>reprehenderit</a:t>
              </a:r>
              <a:r>
                <a:rPr lang="en-GB" sz="1400" dirty="0">
                  <a:latin typeface="Roboto" panose="02000000000000000000" pitchFamily="2" charset="0"/>
                  <a:ea typeface="Roboto" panose="02000000000000000000" pitchFamily="2" charset="0"/>
                </a:rPr>
                <a:t> in </a:t>
              </a:r>
              <a:r>
                <a:rPr lang="en-GB" sz="1400" dirty="0" err="1">
                  <a:latin typeface="Roboto" panose="02000000000000000000" pitchFamily="2" charset="0"/>
                  <a:ea typeface="Roboto" panose="02000000000000000000" pitchFamily="2" charset="0"/>
                </a:rPr>
                <a:t>voluptate</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velit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esse</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cillum</a:t>
              </a:r>
              <a:r>
                <a:rPr lang="en-GB" sz="1400" dirty="0">
                  <a:latin typeface="Roboto" panose="02000000000000000000" pitchFamily="2" charset="0"/>
                  <a:ea typeface="Roboto" panose="02000000000000000000" pitchFamily="2" charset="0"/>
                </a:rPr>
                <a:t> dolore </a:t>
              </a:r>
              <a:r>
                <a:rPr lang="en-GB" sz="1400" dirty="0" err="1">
                  <a:latin typeface="Roboto" panose="02000000000000000000" pitchFamily="2" charset="0"/>
                  <a:ea typeface="Roboto" panose="02000000000000000000" pitchFamily="2" charset="0"/>
                </a:rPr>
                <a:t>eu</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fugiat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nulla</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pariatur</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Excepteur</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sint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occaecat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cupidatat</a:t>
              </a:r>
              <a:r>
                <a:rPr lang="en-GB" sz="1400" dirty="0">
                  <a:latin typeface="Roboto" panose="02000000000000000000" pitchFamily="2" charset="0"/>
                  <a:ea typeface="Roboto" panose="02000000000000000000" pitchFamily="2" charset="0"/>
                </a:rPr>
                <a:t> non </a:t>
              </a:r>
              <a:r>
                <a:rPr lang="en-GB" sz="1400" dirty="0" err="1">
                  <a:latin typeface="Roboto" panose="02000000000000000000" pitchFamily="2" charset="0"/>
                  <a:ea typeface="Roboto" panose="02000000000000000000" pitchFamily="2" charset="0"/>
                </a:rPr>
                <a:t>proident</a:t>
              </a:r>
              <a:r>
                <a:rPr lang="en-GB" sz="1400" dirty="0">
                  <a:latin typeface="Roboto" panose="02000000000000000000" pitchFamily="2" charset="0"/>
                  <a:ea typeface="Roboto" panose="02000000000000000000" pitchFamily="2" charset="0"/>
                </a:rPr>
                <a:t>, sunt in culpa qui </a:t>
              </a:r>
              <a:r>
                <a:rPr lang="en-GB" sz="1400" dirty="0" err="1">
                  <a:latin typeface="Roboto" panose="02000000000000000000" pitchFamily="2" charset="0"/>
                  <a:ea typeface="Roboto" panose="02000000000000000000" pitchFamily="2" charset="0"/>
                </a:rPr>
                <a:t>officia</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deserunt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mollit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anim</a:t>
              </a:r>
              <a:r>
                <a:rPr lang="en-GB" sz="1400" dirty="0">
                  <a:latin typeface="Roboto" panose="02000000000000000000" pitchFamily="2" charset="0"/>
                  <a:ea typeface="Roboto" panose="02000000000000000000" pitchFamily="2" charset="0"/>
                </a:rPr>
                <a:t> id </a:t>
              </a:r>
              <a:r>
                <a:rPr lang="en-GB" sz="1400" dirty="0" err="1">
                  <a:latin typeface="Roboto" panose="02000000000000000000" pitchFamily="2" charset="0"/>
                  <a:ea typeface="Roboto" panose="02000000000000000000" pitchFamily="2" charset="0"/>
                </a:rPr>
                <a:t>est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laborum</a:t>
              </a:r>
              <a:r>
                <a:rPr lang="en-GB" sz="1400" dirty="0">
                  <a:latin typeface="Roboto" panose="02000000000000000000" pitchFamily="2" charset="0"/>
                  <a:ea typeface="Roboto" panose="02000000000000000000" pitchFamily="2" charset="0"/>
                </a:rPr>
                <a:t>.</a:t>
              </a:r>
            </a:p>
          </p:txBody>
        </p:sp>
      </p:grpSp>
      <p:sp>
        <p:nvSpPr>
          <p:cNvPr id="23" name="TextBox 22">
            <a:extLst>
              <a:ext uri="{FF2B5EF4-FFF2-40B4-BE49-F238E27FC236}">
                <a16:creationId xmlns:a16="http://schemas.microsoft.com/office/drawing/2014/main" id="{A19C2661-D570-405D-A1E4-6CF9CAC8BE24}"/>
              </a:ext>
            </a:extLst>
          </p:cNvPr>
          <p:cNvSpPr txBox="1"/>
          <p:nvPr userDrawn="1"/>
        </p:nvSpPr>
        <p:spPr>
          <a:xfrm>
            <a:off x="755650" y="668014"/>
            <a:ext cx="7632700" cy="523220"/>
          </a:xfrm>
          <a:prstGeom prst="rect">
            <a:avLst/>
          </a:prstGeom>
          <a:noFill/>
        </p:spPr>
        <p:txBody>
          <a:bodyPr wrap="square">
            <a:spAutoFit/>
          </a:bodyPr>
          <a:lstStyle/>
          <a:p>
            <a:pPr lvl="0" algn="ctr"/>
            <a:r>
              <a:rPr lang="en-US" sz="2800" b="1" dirty="0">
                <a:solidFill>
                  <a:srgbClr val="E34192"/>
                </a:solidFill>
                <a:latin typeface="Roboto" panose="02000000000000000000" pitchFamily="2" charset="0"/>
                <a:ea typeface="Roboto" panose="02000000000000000000" pitchFamily="2" charset="0"/>
              </a:rPr>
              <a:t>Disclaimer/s</a:t>
            </a:r>
            <a:endParaRPr lang="en-GB" sz="2800" b="1" dirty="0">
              <a:solidFill>
                <a:srgbClr val="E34192"/>
              </a:solidFill>
            </a:endParaRPr>
          </a:p>
        </p:txBody>
      </p:sp>
      <p:grpSp>
        <p:nvGrpSpPr>
          <p:cNvPr id="40" name="Group 39">
            <a:extLst>
              <a:ext uri="{FF2B5EF4-FFF2-40B4-BE49-F238E27FC236}">
                <a16:creationId xmlns:a16="http://schemas.microsoft.com/office/drawing/2014/main" id="{C6AC6D2F-10A3-489C-9A80-706183C3A327}"/>
              </a:ext>
            </a:extLst>
          </p:cNvPr>
          <p:cNvGrpSpPr/>
          <p:nvPr userDrawn="1"/>
        </p:nvGrpSpPr>
        <p:grpSpPr>
          <a:xfrm>
            <a:off x="735818" y="1678482"/>
            <a:ext cx="7643458" cy="2002840"/>
            <a:chOff x="744892" y="3707365"/>
            <a:chExt cx="7643458" cy="2002840"/>
          </a:xfrm>
        </p:grpSpPr>
        <p:sp>
          <p:nvSpPr>
            <p:cNvPr id="41" name="Rectangle 40">
              <a:extLst>
                <a:ext uri="{FF2B5EF4-FFF2-40B4-BE49-F238E27FC236}">
                  <a16:creationId xmlns:a16="http://schemas.microsoft.com/office/drawing/2014/main" id="{B0D18F5C-122B-478C-AA2E-1A9D89C3D4CD}"/>
                </a:ext>
              </a:extLst>
            </p:cNvPr>
            <p:cNvSpPr/>
            <p:nvPr/>
          </p:nvSpPr>
          <p:spPr>
            <a:xfrm>
              <a:off x="744892" y="3707365"/>
              <a:ext cx="1741673" cy="273960"/>
            </a:xfrm>
            <a:prstGeom prst="rect">
              <a:avLst/>
            </a:prstGeom>
            <a:solidFill>
              <a:srgbClr val="E34192"/>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noAutofit/>
            </a:bodyPr>
            <a:lstStyle/>
            <a:p>
              <a:r>
                <a:rPr lang="en-GB" sz="1600" b="1" dirty="0">
                  <a:latin typeface="Roboto" panose="02000000000000000000" pitchFamily="2" charset="0"/>
                  <a:ea typeface="Roboto" panose="02000000000000000000" pitchFamily="2" charset="0"/>
                </a:rPr>
                <a:t>Insert Text Here</a:t>
              </a:r>
            </a:p>
          </p:txBody>
        </p:sp>
        <p:sp>
          <p:nvSpPr>
            <p:cNvPr id="42" name="Rectangle 41">
              <a:extLst>
                <a:ext uri="{FF2B5EF4-FFF2-40B4-BE49-F238E27FC236}">
                  <a16:creationId xmlns:a16="http://schemas.microsoft.com/office/drawing/2014/main" id="{43633EA5-BFCB-47C1-B42E-6602A01D8301}"/>
                </a:ext>
              </a:extLst>
            </p:cNvPr>
            <p:cNvSpPr/>
            <p:nvPr/>
          </p:nvSpPr>
          <p:spPr>
            <a:xfrm>
              <a:off x="755650" y="3981325"/>
              <a:ext cx="7632700" cy="1728880"/>
            </a:xfrm>
            <a:prstGeom prst="rect">
              <a:avLst/>
            </a:prstGeom>
            <a:solidFill>
              <a:schemeClr val="bg1"/>
            </a:solidFill>
            <a:ln w="19050">
              <a:solidFill>
                <a:srgbClr val="18A0DB"/>
              </a:solidFill>
            </a:ln>
          </p:spPr>
          <p:txBody>
            <a:bodyPr wrap="square" lIns="216000" tIns="216000" rIns="216000" bIns="216000">
              <a:spAutoFit/>
            </a:bodyPr>
            <a:lstStyle/>
            <a:p>
              <a:r>
                <a:rPr lang="en-GB" sz="1400" dirty="0">
                  <a:latin typeface="Roboto" panose="02000000000000000000" pitchFamily="2" charset="0"/>
                  <a:ea typeface="Roboto" panose="02000000000000000000" pitchFamily="2" charset="0"/>
                </a:rPr>
                <a:t>Lorem ipsum </a:t>
              </a:r>
              <a:r>
                <a:rPr lang="en-GB" sz="1400" dirty="0" err="1">
                  <a:latin typeface="Roboto" panose="02000000000000000000" pitchFamily="2" charset="0"/>
                  <a:ea typeface="Roboto" panose="02000000000000000000" pitchFamily="2" charset="0"/>
                </a:rPr>
                <a:t>dolor</a:t>
              </a:r>
              <a:r>
                <a:rPr lang="en-GB" sz="1400" dirty="0">
                  <a:latin typeface="Roboto" panose="02000000000000000000" pitchFamily="2" charset="0"/>
                  <a:ea typeface="Roboto" panose="02000000000000000000" pitchFamily="2" charset="0"/>
                </a:rPr>
                <a:t> sit </a:t>
              </a:r>
              <a:r>
                <a:rPr lang="en-GB" sz="1400" dirty="0" err="1">
                  <a:latin typeface="Roboto" panose="02000000000000000000" pitchFamily="2" charset="0"/>
                  <a:ea typeface="Roboto" panose="02000000000000000000" pitchFamily="2" charset="0"/>
                </a:rPr>
                <a:t>amet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consectetur</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adipiscing</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elit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sed</a:t>
              </a:r>
              <a:r>
                <a:rPr lang="en-GB" sz="1400" dirty="0">
                  <a:latin typeface="Roboto" panose="02000000000000000000" pitchFamily="2" charset="0"/>
                  <a:ea typeface="Roboto" panose="02000000000000000000" pitchFamily="2" charset="0"/>
                </a:rPr>
                <a:t> do </a:t>
              </a:r>
              <a:r>
                <a:rPr lang="en-GB" sz="1400" dirty="0" err="1">
                  <a:latin typeface="Roboto" panose="02000000000000000000" pitchFamily="2" charset="0"/>
                  <a:ea typeface="Roboto" panose="02000000000000000000" pitchFamily="2" charset="0"/>
                </a:rPr>
                <a:t>eiusmod</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tempor</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incididunt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ut</a:t>
              </a:r>
              <a:r>
                <a:rPr lang="en-GB" sz="1400" dirty="0">
                  <a:latin typeface="Roboto" panose="02000000000000000000" pitchFamily="2" charset="0"/>
                  <a:ea typeface="Roboto" panose="02000000000000000000" pitchFamily="2" charset="0"/>
                </a:rPr>
                <a:t> labore et dolore magna </a:t>
              </a:r>
              <a:r>
                <a:rPr lang="en-GB" sz="1400" dirty="0" err="1">
                  <a:latin typeface="Roboto" panose="02000000000000000000" pitchFamily="2" charset="0"/>
                  <a:ea typeface="Roboto" panose="02000000000000000000" pitchFamily="2" charset="0"/>
                </a:rPr>
                <a:t>aliqua</a:t>
              </a:r>
              <a:r>
                <a:rPr lang="en-GB" sz="1400" dirty="0">
                  <a:latin typeface="Roboto" panose="02000000000000000000" pitchFamily="2" charset="0"/>
                  <a:ea typeface="Roboto" panose="02000000000000000000" pitchFamily="2" charset="0"/>
                </a:rPr>
                <a:t>. Ut </a:t>
              </a:r>
              <a:r>
                <a:rPr lang="en-GB" sz="1400" dirty="0" err="1">
                  <a:latin typeface="Roboto" panose="02000000000000000000" pitchFamily="2" charset="0"/>
                  <a:ea typeface="Roboto" panose="02000000000000000000" pitchFamily="2" charset="0"/>
                </a:rPr>
                <a:t>enim</a:t>
              </a:r>
              <a:r>
                <a:rPr lang="en-GB" sz="1400" dirty="0">
                  <a:latin typeface="Roboto" panose="02000000000000000000" pitchFamily="2" charset="0"/>
                  <a:ea typeface="Roboto" panose="02000000000000000000" pitchFamily="2" charset="0"/>
                </a:rPr>
                <a:t> ad minim </a:t>
              </a:r>
              <a:r>
                <a:rPr lang="en-GB" sz="1400" dirty="0" err="1">
                  <a:latin typeface="Roboto" panose="02000000000000000000" pitchFamily="2" charset="0"/>
                  <a:ea typeface="Roboto" panose="02000000000000000000" pitchFamily="2" charset="0"/>
                </a:rPr>
                <a:t>veniam</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quis</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nostrud</a:t>
              </a:r>
              <a:r>
                <a:rPr lang="en-GB" sz="1400" dirty="0">
                  <a:latin typeface="Roboto" panose="02000000000000000000" pitchFamily="2" charset="0"/>
                  <a:ea typeface="Roboto" panose="02000000000000000000" pitchFamily="2" charset="0"/>
                </a:rPr>
                <a:t> exercitation </a:t>
              </a:r>
              <a:r>
                <a:rPr lang="en-GB" sz="1400" dirty="0" err="1">
                  <a:latin typeface="Roboto" panose="02000000000000000000" pitchFamily="2" charset="0"/>
                  <a:ea typeface="Roboto" panose="02000000000000000000" pitchFamily="2" charset="0"/>
                </a:rPr>
                <a:t>ullamco</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laboris</a:t>
              </a:r>
              <a:r>
                <a:rPr lang="en-GB" sz="1400" dirty="0">
                  <a:latin typeface="Roboto" panose="02000000000000000000" pitchFamily="2" charset="0"/>
                  <a:ea typeface="Roboto" panose="02000000000000000000" pitchFamily="2" charset="0"/>
                </a:rPr>
                <a:t> nisi </a:t>
              </a:r>
              <a:r>
                <a:rPr lang="en-GB" sz="1400" dirty="0" err="1">
                  <a:latin typeface="Roboto" panose="02000000000000000000" pitchFamily="2" charset="0"/>
                  <a:ea typeface="Roboto" panose="02000000000000000000" pitchFamily="2" charset="0"/>
                </a:rPr>
                <a:t>ut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aliquip</a:t>
              </a:r>
              <a:r>
                <a:rPr lang="en-GB" sz="1400" dirty="0">
                  <a:latin typeface="Roboto" panose="02000000000000000000" pitchFamily="2" charset="0"/>
                  <a:ea typeface="Roboto" panose="02000000000000000000" pitchFamily="2" charset="0"/>
                </a:rPr>
                <a:t> ex </a:t>
              </a:r>
              <a:r>
                <a:rPr lang="en-GB" sz="1400" dirty="0" err="1">
                  <a:latin typeface="Roboto" panose="02000000000000000000" pitchFamily="2" charset="0"/>
                  <a:ea typeface="Roboto" panose="02000000000000000000" pitchFamily="2" charset="0"/>
                </a:rPr>
                <a:t>ea</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commodo</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consequat</a:t>
              </a:r>
              <a:r>
                <a:rPr lang="en-GB" sz="1400" dirty="0">
                  <a:latin typeface="Roboto" panose="02000000000000000000" pitchFamily="2" charset="0"/>
                  <a:ea typeface="Roboto" panose="02000000000000000000" pitchFamily="2" charset="0"/>
                </a:rPr>
                <a:t>. Duis </a:t>
              </a:r>
              <a:r>
                <a:rPr lang="en-GB" sz="1400" dirty="0" err="1">
                  <a:latin typeface="Roboto" panose="02000000000000000000" pitchFamily="2" charset="0"/>
                  <a:ea typeface="Roboto" panose="02000000000000000000" pitchFamily="2" charset="0"/>
                </a:rPr>
                <a:t>aute</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irure</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dolor</a:t>
              </a:r>
              <a:r>
                <a:rPr lang="en-GB" sz="1400" dirty="0">
                  <a:latin typeface="Roboto" panose="02000000000000000000" pitchFamily="2" charset="0"/>
                  <a:ea typeface="Roboto" panose="02000000000000000000" pitchFamily="2" charset="0"/>
                </a:rPr>
                <a:t> in </a:t>
              </a:r>
              <a:r>
                <a:rPr lang="en-GB" sz="1400" dirty="0" err="1">
                  <a:latin typeface="Roboto" panose="02000000000000000000" pitchFamily="2" charset="0"/>
                  <a:ea typeface="Roboto" panose="02000000000000000000" pitchFamily="2" charset="0"/>
                </a:rPr>
                <a:t>reprehenderit</a:t>
              </a:r>
              <a:r>
                <a:rPr lang="en-GB" sz="1400" dirty="0">
                  <a:latin typeface="Roboto" panose="02000000000000000000" pitchFamily="2" charset="0"/>
                  <a:ea typeface="Roboto" panose="02000000000000000000" pitchFamily="2" charset="0"/>
                </a:rPr>
                <a:t> in </a:t>
              </a:r>
              <a:r>
                <a:rPr lang="en-GB" sz="1400" dirty="0" err="1">
                  <a:latin typeface="Roboto" panose="02000000000000000000" pitchFamily="2" charset="0"/>
                  <a:ea typeface="Roboto" panose="02000000000000000000" pitchFamily="2" charset="0"/>
                </a:rPr>
                <a:t>voluptate</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velit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esse</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cillum</a:t>
              </a:r>
              <a:r>
                <a:rPr lang="en-GB" sz="1400" dirty="0">
                  <a:latin typeface="Roboto" panose="02000000000000000000" pitchFamily="2" charset="0"/>
                  <a:ea typeface="Roboto" panose="02000000000000000000" pitchFamily="2" charset="0"/>
                </a:rPr>
                <a:t> dolore </a:t>
              </a:r>
              <a:r>
                <a:rPr lang="en-GB" sz="1400" dirty="0" err="1">
                  <a:latin typeface="Roboto" panose="02000000000000000000" pitchFamily="2" charset="0"/>
                  <a:ea typeface="Roboto" panose="02000000000000000000" pitchFamily="2" charset="0"/>
                </a:rPr>
                <a:t>eu</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fugiat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nulla</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pariatur</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Excepteur</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sint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occaecat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cupidatat</a:t>
              </a:r>
              <a:r>
                <a:rPr lang="en-GB" sz="1400" dirty="0">
                  <a:latin typeface="Roboto" panose="02000000000000000000" pitchFamily="2" charset="0"/>
                  <a:ea typeface="Roboto" panose="02000000000000000000" pitchFamily="2" charset="0"/>
                </a:rPr>
                <a:t> non </a:t>
              </a:r>
              <a:r>
                <a:rPr lang="en-GB" sz="1400" dirty="0" err="1">
                  <a:latin typeface="Roboto" panose="02000000000000000000" pitchFamily="2" charset="0"/>
                  <a:ea typeface="Roboto" panose="02000000000000000000" pitchFamily="2" charset="0"/>
                </a:rPr>
                <a:t>proident</a:t>
              </a:r>
              <a:r>
                <a:rPr lang="en-GB" sz="1400" dirty="0">
                  <a:latin typeface="Roboto" panose="02000000000000000000" pitchFamily="2" charset="0"/>
                  <a:ea typeface="Roboto" panose="02000000000000000000" pitchFamily="2" charset="0"/>
                </a:rPr>
                <a:t>, sunt in culpa qui </a:t>
              </a:r>
              <a:r>
                <a:rPr lang="en-GB" sz="1400" dirty="0" err="1">
                  <a:latin typeface="Roboto" panose="02000000000000000000" pitchFamily="2" charset="0"/>
                  <a:ea typeface="Roboto" panose="02000000000000000000" pitchFamily="2" charset="0"/>
                </a:rPr>
                <a:t>officia</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deserunt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mollit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anim</a:t>
              </a:r>
              <a:r>
                <a:rPr lang="en-GB" sz="1400" dirty="0">
                  <a:latin typeface="Roboto" panose="02000000000000000000" pitchFamily="2" charset="0"/>
                  <a:ea typeface="Roboto" panose="02000000000000000000" pitchFamily="2" charset="0"/>
                </a:rPr>
                <a:t> id </a:t>
              </a:r>
              <a:r>
                <a:rPr lang="en-GB" sz="1400" dirty="0" err="1">
                  <a:latin typeface="Roboto" panose="02000000000000000000" pitchFamily="2" charset="0"/>
                  <a:ea typeface="Roboto" panose="02000000000000000000" pitchFamily="2" charset="0"/>
                </a:rPr>
                <a:t>est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laborum</a:t>
              </a:r>
              <a:r>
                <a:rPr lang="en-GB" sz="1400" dirty="0">
                  <a:latin typeface="Roboto" panose="02000000000000000000" pitchFamily="2" charset="0"/>
                  <a:ea typeface="Roboto" panose="02000000000000000000" pitchFamily="2" charset="0"/>
                </a:rPr>
                <a:t>.</a:t>
              </a:r>
            </a:p>
          </p:txBody>
        </p:sp>
      </p:grpSp>
    </p:spTree>
    <p:extLst>
      <p:ext uri="{BB962C8B-B14F-4D97-AF65-F5344CB8AC3E}">
        <p14:creationId xmlns:p14="http://schemas.microsoft.com/office/powerpoint/2010/main" val="383787739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theme" Target="../theme/theme2.xml"/><Relationship Id="rId5" Type="http://schemas.openxmlformats.org/officeDocument/2006/relationships/slideLayout" Target="../slideLayouts/slideLayout9.xml"/><Relationship Id="rId4"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6" r:id="rId4"/>
  </p:sldLayoutIdLst>
  <p:txStyles>
    <p:titleStyle>
      <a:lvl1pPr algn="l" defTabSz="914400" rtl="0" eaLnBrk="1" latinLnBrk="0" hangingPunct="1">
        <a:lnSpc>
          <a:spcPct val="90000"/>
        </a:lnSpc>
        <a:spcBef>
          <a:spcPct val="0"/>
        </a:spcBef>
        <a:buNone/>
        <a:defRPr sz="36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21A6F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228093"/>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s>
</file>

<file path=ppt/slides/_rels/slide1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2.png"/><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3.png"/><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970146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p:cNvSpPr>
            <a:spLocks noGrp="1"/>
          </p:cNvSpPr>
          <p:nvPr>
            <p:ph type="title"/>
          </p:nvPr>
        </p:nvSpPr>
        <p:spPr>
          <a:xfrm>
            <a:off x="457198" y="464029"/>
            <a:ext cx="8220075" cy="994306"/>
          </a:xfrm>
        </p:spPr>
        <p:txBody>
          <a:bodyPr/>
          <a:lstStyle/>
          <a:p>
            <a:r>
              <a:rPr lang="en-GB" dirty="0">
                <a:solidFill>
                  <a:srgbClr val="27295B"/>
                </a:solidFill>
                <a:latin typeface="+mn-lt"/>
              </a:rPr>
              <a:t>Reach Out </a:t>
            </a:r>
            <a:endParaRPr lang="en-GB" sz="3600" dirty="0">
              <a:solidFill>
                <a:srgbClr val="27295B"/>
              </a:solidFill>
              <a:latin typeface="+mn-lt"/>
            </a:endParaRPr>
          </a:p>
        </p:txBody>
      </p:sp>
      <p:sp>
        <p:nvSpPr>
          <p:cNvPr id="5" name="Text"/>
          <p:cNvSpPr/>
          <p:nvPr/>
        </p:nvSpPr>
        <p:spPr>
          <a:xfrm>
            <a:off x="935914" y="1458335"/>
            <a:ext cx="7449939" cy="492443"/>
          </a:xfrm>
          <a:prstGeom prst="rect">
            <a:avLst/>
          </a:prstGeom>
        </p:spPr>
        <p:txBody>
          <a:bodyPr wrap="square" lIns="0" tIns="0" rIns="0" bIns="0">
            <a:spAutoFit/>
          </a:bodyPr>
          <a:lstStyle/>
          <a:p>
            <a:r>
              <a:rPr lang="en-GB" sz="1600" dirty="0"/>
              <a:t>If you have any concerns about bullying or if you feel any uncomfortable emotions linked to bullying, it is important that you speak to an adult you trust. </a:t>
            </a:r>
          </a:p>
        </p:txBody>
      </p:sp>
      <p:sp>
        <p:nvSpPr>
          <p:cNvPr id="14" name="Rectangle: Rounded Corners 13">
            <a:extLst>
              <a:ext uri="{FF2B5EF4-FFF2-40B4-BE49-F238E27FC236}">
                <a16:creationId xmlns:a16="http://schemas.microsoft.com/office/drawing/2014/main" id="{9522F33C-B70B-6AA6-5236-5D6621943871}"/>
              </a:ext>
            </a:extLst>
          </p:cNvPr>
          <p:cNvSpPr/>
          <p:nvPr/>
        </p:nvSpPr>
        <p:spPr>
          <a:xfrm>
            <a:off x="758146" y="1480702"/>
            <a:ext cx="87455" cy="453600"/>
          </a:xfrm>
          <a:prstGeom prst="roundRect">
            <a:avLst>
              <a:gd name="adj" fmla="val 50000"/>
            </a:avLst>
          </a:prstGeom>
          <a:solidFill>
            <a:srgbClr val="EB57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
            <a:extLst>
              <a:ext uri="{FF2B5EF4-FFF2-40B4-BE49-F238E27FC236}">
                <a16:creationId xmlns:a16="http://schemas.microsoft.com/office/drawing/2014/main" id="{8DA721EE-B67F-3C46-49C6-E56D00727CA3}"/>
              </a:ext>
            </a:extLst>
          </p:cNvPr>
          <p:cNvSpPr/>
          <p:nvPr/>
        </p:nvSpPr>
        <p:spPr>
          <a:xfrm>
            <a:off x="935916" y="2160903"/>
            <a:ext cx="7452434" cy="492443"/>
          </a:xfrm>
          <a:prstGeom prst="rect">
            <a:avLst/>
          </a:prstGeom>
        </p:spPr>
        <p:txBody>
          <a:bodyPr wrap="square" lIns="0" tIns="0" rIns="0" bIns="0">
            <a:spAutoFit/>
          </a:bodyPr>
          <a:lstStyle/>
          <a:p>
            <a:r>
              <a:rPr lang="en-GB" sz="1600" dirty="0"/>
              <a:t>An adult you can trust is someone you feel safe with, who makes you feel comfortable and who you can ask for help when you need it. </a:t>
            </a:r>
          </a:p>
        </p:txBody>
      </p:sp>
      <p:sp>
        <p:nvSpPr>
          <p:cNvPr id="39" name="Rectangle: Rounded Corners 38">
            <a:extLst>
              <a:ext uri="{FF2B5EF4-FFF2-40B4-BE49-F238E27FC236}">
                <a16:creationId xmlns:a16="http://schemas.microsoft.com/office/drawing/2014/main" id="{E6045641-5EC2-CC43-5CC2-555E248FFB6A}"/>
              </a:ext>
            </a:extLst>
          </p:cNvPr>
          <p:cNvSpPr/>
          <p:nvPr/>
        </p:nvSpPr>
        <p:spPr>
          <a:xfrm>
            <a:off x="756907" y="2181580"/>
            <a:ext cx="87455" cy="452856"/>
          </a:xfrm>
          <a:prstGeom prst="roundRect">
            <a:avLst>
              <a:gd name="adj" fmla="val 50000"/>
            </a:avLst>
          </a:prstGeom>
          <a:solidFill>
            <a:srgbClr val="FCBE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
            <a:extLst>
              <a:ext uri="{FF2B5EF4-FFF2-40B4-BE49-F238E27FC236}">
                <a16:creationId xmlns:a16="http://schemas.microsoft.com/office/drawing/2014/main" id="{952FBDD6-E660-1753-4085-209261517705}"/>
              </a:ext>
            </a:extLst>
          </p:cNvPr>
          <p:cNvSpPr/>
          <p:nvPr/>
        </p:nvSpPr>
        <p:spPr>
          <a:xfrm>
            <a:off x="935914" y="2863470"/>
            <a:ext cx="7452436" cy="492443"/>
          </a:xfrm>
          <a:prstGeom prst="rect">
            <a:avLst/>
          </a:prstGeom>
        </p:spPr>
        <p:txBody>
          <a:bodyPr wrap="square" lIns="0" tIns="0" rIns="0" bIns="0">
            <a:spAutoFit/>
          </a:bodyPr>
          <a:lstStyle/>
          <a:p>
            <a:r>
              <a:rPr lang="en-GB" sz="1600" dirty="0"/>
              <a:t>Everyone's trusted adult will be different because everyone is unique and has had different experiences. </a:t>
            </a:r>
          </a:p>
        </p:txBody>
      </p:sp>
      <p:sp>
        <p:nvSpPr>
          <p:cNvPr id="40" name="Rectangle: Rounded Corners 39">
            <a:extLst>
              <a:ext uri="{FF2B5EF4-FFF2-40B4-BE49-F238E27FC236}">
                <a16:creationId xmlns:a16="http://schemas.microsoft.com/office/drawing/2014/main" id="{06AEF10E-3AD2-6C5A-6C5C-B285F54040A4}"/>
              </a:ext>
            </a:extLst>
          </p:cNvPr>
          <p:cNvSpPr/>
          <p:nvPr/>
        </p:nvSpPr>
        <p:spPr>
          <a:xfrm>
            <a:off x="756907" y="2880504"/>
            <a:ext cx="87455" cy="453600"/>
          </a:xfrm>
          <a:prstGeom prst="roundRect">
            <a:avLst>
              <a:gd name="adj" fmla="val 50000"/>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52" name="Group 51">
            <a:extLst>
              <a:ext uri="{FF2B5EF4-FFF2-40B4-BE49-F238E27FC236}">
                <a16:creationId xmlns:a16="http://schemas.microsoft.com/office/drawing/2014/main" id="{38E80A5B-33D7-5FEB-4CED-16CE12C25458}"/>
              </a:ext>
            </a:extLst>
          </p:cNvPr>
          <p:cNvGrpSpPr/>
          <p:nvPr/>
        </p:nvGrpSpPr>
        <p:grpSpPr>
          <a:xfrm>
            <a:off x="755650" y="3527349"/>
            <a:ext cx="4090209" cy="761528"/>
            <a:chOff x="755650" y="3527349"/>
            <a:chExt cx="4090209" cy="761528"/>
          </a:xfrm>
        </p:grpSpPr>
        <p:sp>
          <p:nvSpPr>
            <p:cNvPr id="51" name="Rectangle: Rounded Corners 50">
              <a:extLst>
                <a:ext uri="{FF2B5EF4-FFF2-40B4-BE49-F238E27FC236}">
                  <a16:creationId xmlns:a16="http://schemas.microsoft.com/office/drawing/2014/main" id="{AF6CCE5C-5A15-3560-BF7B-A411BB81E93B}"/>
                </a:ext>
              </a:extLst>
            </p:cNvPr>
            <p:cNvSpPr/>
            <p:nvPr/>
          </p:nvSpPr>
          <p:spPr>
            <a:xfrm>
              <a:off x="820962" y="3592661"/>
              <a:ext cx="4024897" cy="696216"/>
            </a:xfrm>
            <a:prstGeom prst="roundRect">
              <a:avLst>
                <a:gd name="adj" fmla="val 50000"/>
              </a:avLst>
            </a:prstGeom>
            <a:solidFill>
              <a:srgbClr val="EB577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endParaRPr lang="en-GB" b="1" dirty="0">
                <a:solidFill>
                  <a:schemeClr val="bg1"/>
                </a:solidFill>
              </a:endParaRPr>
            </a:p>
          </p:txBody>
        </p:sp>
        <p:sp>
          <p:nvSpPr>
            <p:cNvPr id="50" name="Rectangle: Rounded Corners 49">
              <a:extLst>
                <a:ext uri="{FF2B5EF4-FFF2-40B4-BE49-F238E27FC236}">
                  <a16:creationId xmlns:a16="http://schemas.microsoft.com/office/drawing/2014/main" id="{226EE843-F211-634F-3411-168C92EA5D66}"/>
                </a:ext>
              </a:extLst>
            </p:cNvPr>
            <p:cNvSpPr/>
            <p:nvPr/>
          </p:nvSpPr>
          <p:spPr>
            <a:xfrm>
              <a:off x="785794" y="3562517"/>
              <a:ext cx="4024897" cy="696216"/>
            </a:xfrm>
            <a:prstGeom prst="roundRect">
              <a:avLst>
                <a:gd name="adj" fmla="val 50000"/>
              </a:avLst>
            </a:prstGeom>
            <a:solidFill>
              <a:srgbClr val="FCBE0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endParaRPr lang="en-GB" b="1" dirty="0">
                <a:solidFill>
                  <a:schemeClr val="bg1"/>
                </a:solidFill>
              </a:endParaRPr>
            </a:p>
          </p:txBody>
        </p:sp>
        <p:sp>
          <p:nvSpPr>
            <p:cNvPr id="29" name="Rectangle: Rounded Corners 28">
              <a:extLst>
                <a:ext uri="{FF2B5EF4-FFF2-40B4-BE49-F238E27FC236}">
                  <a16:creationId xmlns:a16="http://schemas.microsoft.com/office/drawing/2014/main" id="{D4C2DE93-3574-91B8-0171-8F3284B29B37}"/>
                </a:ext>
              </a:extLst>
            </p:cNvPr>
            <p:cNvSpPr/>
            <p:nvPr/>
          </p:nvSpPr>
          <p:spPr>
            <a:xfrm>
              <a:off x="755650" y="3527349"/>
              <a:ext cx="4024897" cy="696216"/>
            </a:xfrm>
            <a:prstGeom prst="roundRect">
              <a:avLst>
                <a:gd name="adj" fmla="val 50000"/>
              </a:avLst>
            </a:prstGeom>
            <a:solidFill>
              <a:srgbClr val="27295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b="1" dirty="0">
                  <a:solidFill>
                    <a:schemeClr val="bg1"/>
                  </a:solidFill>
                </a:rPr>
                <a:t>Who could your trusted adult be? </a:t>
              </a:r>
            </a:p>
          </p:txBody>
        </p:sp>
      </p:grpSp>
      <p:sp>
        <p:nvSpPr>
          <p:cNvPr id="25" name="Rectangle: Rounded Corners 24">
            <a:extLst>
              <a:ext uri="{FF2B5EF4-FFF2-40B4-BE49-F238E27FC236}">
                <a16:creationId xmlns:a16="http://schemas.microsoft.com/office/drawing/2014/main" id="{1B784B0A-49E1-7858-5074-C5690C16C470}"/>
              </a:ext>
            </a:extLst>
          </p:cNvPr>
          <p:cNvSpPr/>
          <p:nvPr/>
        </p:nvSpPr>
        <p:spPr>
          <a:xfrm>
            <a:off x="755650" y="4734980"/>
            <a:ext cx="4024896" cy="1085729"/>
          </a:xfrm>
          <a:prstGeom prst="roundRect">
            <a:avLst>
              <a:gd name="adj" fmla="val 50000"/>
            </a:avLst>
          </a:prstGeom>
          <a:solidFill>
            <a:srgbClr val="EB577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noAutofit/>
          </a:bodyPr>
          <a:lstStyle/>
          <a:p>
            <a:pPr algn="ctr"/>
            <a:r>
              <a:rPr lang="en-GB" sz="3000" b="1" dirty="0">
                <a:solidFill>
                  <a:srgbClr val="27295B"/>
                </a:solidFill>
              </a:rPr>
              <a:t>parent</a:t>
            </a:r>
          </a:p>
        </p:txBody>
      </p:sp>
      <p:sp>
        <p:nvSpPr>
          <p:cNvPr id="30" name="Rectangle: Rounded Corners 29">
            <a:extLst>
              <a:ext uri="{FF2B5EF4-FFF2-40B4-BE49-F238E27FC236}">
                <a16:creationId xmlns:a16="http://schemas.microsoft.com/office/drawing/2014/main" id="{E8597AB5-29F8-606D-1F54-003768FE4C6E}"/>
              </a:ext>
            </a:extLst>
          </p:cNvPr>
          <p:cNvSpPr/>
          <p:nvPr/>
        </p:nvSpPr>
        <p:spPr>
          <a:xfrm>
            <a:off x="755649" y="4734980"/>
            <a:ext cx="4024897" cy="1085729"/>
          </a:xfrm>
          <a:prstGeom prst="roundRect">
            <a:avLst>
              <a:gd name="adj" fmla="val 50000"/>
            </a:avLst>
          </a:prstGeom>
          <a:solidFill>
            <a:srgbClr val="EB577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noAutofit/>
          </a:bodyPr>
          <a:lstStyle/>
          <a:p>
            <a:pPr algn="ctr"/>
            <a:r>
              <a:rPr lang="en-GB" sz="3000" b="1" dirty="0">
                <a:solidFill>
                  <a:srgbClr val="27295B"/>
                </a:solidFill>
              </a:rPr>
              <a:t>grandparent</a:t>
            </a:r>
          </a:p>
        </p:txBody>
      </p:sp>
      <p:sp>
        <p:nvSpPr>
          <p:cNvPr id="31" name="Rectangle: Rounded Corners 30">
            <a:extLst>
              <a:ext uri="{FF2B5EF4-FFF2-40B4-BE49-F238E27FC236}">
                <a16:creationId xmlns:a16="http://schemas.microsoft.com/office/drawing/2014/main" id="{48D89F9C-D392-45C0-06BF-9550ABC30C9C}"/>
              </a:ext>
            </a:extLst>
          </p:cNvPr>
          <p:cNvSpPr/>
          <p:nvPr/>
        </p:nvSpPr>
        <p:spPr>
          <a:xfrm>
            <a:off x="755649" y="4734980"/>
            <a:ext cx="4024897" cy="1085729"/>
          </a:xfrm>
          <a:prstGeom prst="roundRect">
            <a:avLst>
              <a:gd name="adj" fmla="val 50000"/>
            </a:avLst>
          </a:prstGeom>
          <a:solidFill>
            <a:srgbClr val="EB577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noAutofit/>
          </a:bodyPr>
          <a:lstStyle/>
          <a:p>
            <a:pPr algn="ctr"/>
            <a:r>
              <a:rPr lang="en-GB" b="1" dirty="0">
                <a:solidFill>
                  <a:srgbClr val="27295B"/>
                </a:solidFill>
              </a:rPr>
              <a:t>other family members, </a:t>
            </a:r>
            <a:br>
              <a:rPr lang="en-GB" b="1" dirty="0">
                <a:solidFill>
                  <a:srgbClr val="27295B"/>
                </a:solidFill>
              </a:rPr>
            </a:br>
            <a:r>
              <a:rPr lang="en-GB" b="1" dirty="0">
                <a:solidFill>
                  <a:srgbClr val="27295B"/>
                </a:solidFill>
              </a:rPr>
              <a:t>such as aunts and uncles </a:t>
            </a:r>
          </a:p>
        </p:txBody>
      </p:sp>
      <p:sp>
        <p:nvSpPr>
          <p:cNvPr id="32" name="Rectangle: Rounded Corners 31">
            <a:extLst>
              <a:ext uri="{FF2B5EF4-FFF2-40B4-BE49-F238E27FC236}">
                <a16:creationId xmlns:a16="http://schemas.microsoft.com/office/drawing/2014/main" id="{98510001-DEE6-FF6E-E536-6EA88BCF7C17}"/>
              </a:ext>
            </a:extLst>
          </p:cNvPr>
          <p:cNvSpPr/>
          <p:nvPr/>
        </p:nvSpPr>
        <p:spPr>
          <a:xfrm>
            <a:off x="755649" y="4734980"/>
            <a:ext cx="4024897" cy="1085729"/>
          </a:xfrm>
          <a:prstGeom prst="roundRect">
            <a:avLst>
              <a:gd name="adj" fmla="val 50000"/>
            </a:avLst>
          </a:prstGeom>
          <a:solidFill>
            <a:srgbClr val="EB577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noAutofit/>
          </a:bodyPr>
          <a:lstStyle/>
          <a:p>
            <a:pPr algn="ctr"/>
            <a:r>
              <a:rPr lang="en-GB" sz="3000" b="1" dirty="0">
                <a:solidFill>
                  <a:srgbClr val="27295B"/>
                </a:solidFill>
              </a:rPr>
              <a:t>teachers</a:t>
            </a:r>
          </a:p>
        </p:txBody>
      </p:sp>
      <p:sp>
        <p:nvSpPr>
          <p:cNvPr id="33" name="Rectangle: Rounded Corners 32">
            <a:extLst>
              <a:ext uri="{FF2B5EF4-FFF2-40B4-BE49-F238E27FC236}">
                <a16:creationId xmlns:a16="http://schemas.microsoft.com/office/drawing/2014/main" id="{0DBB410F-7890-EC6A-9D8A-DF33E919A570}"/>
              </a:ext>
            </a:extLst>
          </p:cNvPr>
          <p:cNvSpPr/>
          <p:nvPr/>
        </p:nvSpPr>
        <p:spPr>
          <a:xfrm>
            <a:off x="755649" y="4734980"/>
            <a:ext cx="4024897" cy="1085729"/>
          </a:xfrm>
          <a:prstGeom prst="roundRect">
            <a:avLst>
              <a:gd name="adj" fmla="val 50000"/>
            </a:avLst>
          </a:prstGeom>
          <a:solidFill>
            <a:srgbClr val="EB577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noAutofit/>
          </a:bodyPr>
          <a:lstStyle/>
          <a:p>
            <a:pPr algn="ctr"/>
            <a:r>
              <a:rPr lang="en-GB" sz="3000" b="1" dirty="0">
                <a:solidFill>
                  <a:srgbClr val="27295B"/>
                </a:solidFill>
              </a:rPr>
              <a:t>childminder</a:t>
            </a:r>
          </a:p>
        </p:txBody>
      </p:sp>
      <p:sp>
        <p:nvSpPr>
          <p:cNvPr id="34" name="Rectangle: Rounded Corners 33">
            <a:extLst>
              <a:ext uri="{FF2B5EF4-FFF2-40B4-BE49-F238E27FC236}">
                <a16:creationId xmlns:a16="http://schemas.microsoft.com/office/drawing/2014/main" id="{31D7E0DF-86D3-5C72-D984-7AFB5A188FC3}"/>
              </a:ext>
            </a:extLst>
          </p:cNvPr>
          <p:cNvSpPr/>
          <p:nvPr/>
        </p:nvSpPr>
        <p:spPr>
          <a:xfrm>
            <a:off x="755649" y="4734980"/>
            <a:ext cx="4024897" cy="1085729"/>
          </a:xfrm>
          <a:prstGeom prst="roundRect">
            <a:avLst>
              <a:gd name="adj" fmla="val 50000"/>
            </a:avLst>
          </a:prstGeom>
          <a:solidFill>
            <a:srgbClr val="EB577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noAutofit/>
          </a:bodyPr>
          <a:lstStyle/>
          <a:p>
            <a:pPr algn="ctr"/>
            <a:r>
              <a:rPr lang="en-GB" sz="3000" b="1" dirty="0">
                <a:solidFill>
                  <a:srgbClr val="27295B"/>
                </a:solidFill>
              </a:rPr>
              <a:t>sports coach </a:t>
            </a:r>
          </a:p>
        </p:txBody>
      </p:sp>
      <p:sp>
        <p:nvSpPr>
          <p:cNvPr id="35" name="Rectangle: Rounded Corners 34">
            <a:extLst>
              <a:ext uri="{FF2B5EF4-FFF2-40B4-BE49-F238E27FC236}">
                <a16:creationId xmlns:a16="http://schemas.microsoft.com/office/drawing/2014/main" id="{34E86E1A-194F-0BA3-CBB8-49B0426BB927}"/>
              </a:ext>
            </a:extLst>
          </p:cNvPr>
          <p:cNvSpPr/>
          <p:nvPr/>
        </p:nvSpPr>
        <p:spPr>
          <a:xfrm>
            <a:off x="755649" y="4734980"/>
            <a:ext cx="4024897" cy="1085729"/>
          </a:xfrm>
          <a:prstGeom prst="roundRect">
            <a:avLst>
              <a:gd name="adj" fmla="val 50000"/>
            </a:avLst>
          </a:prstGeom>
          <a:solidFill>
            <a:srgbClr val="EB577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noAutofit/>
          </a:bodyPr>
          <a:lstStyle/>
          <a:p>
            <a:pPr algn="ctr"/>
            <a:r>
              <a:rPr lang="en-GB" b="1" dirty="0">
                <a:solidFill>
                  <a:srgbClr val="27295B"/>
                </a:solidFill>
              </a:rPr>
              <a:t>someone whose job </a:t>
            </a:r>
            <a:br>
              <a:rPr lang="en-GB" b="1" dirty="0">
                <a:solidFill>
                  <a:srgbClr val="27295B"/>
                </a:solidFill>
              </a:rPr>
            </a:br>
            <a:r>
              <a:rPr lang="en-GB" b="1" dirty="0">
                <a:solidFill>
                  <a:srgbClr val="27295B"/>
                </a:solidFill>
              </a:rPr>
              <a:t>it is to keep us safe </a:t>
            </a:r>
          </a:p>
        </p:txBody>
      </p:sp>
      <p:pic>
        <p:nvPicPr>
          <p:cNvPr id="3" name="Picture 2">
            <a:extLst>
              <a:ext uri="{FF2B5EF4-FFF2-40B4-BE49-F238E27FC236}">
                <a16:creationId xmlns:a16="http://schemas.microsoft.com/office/drawing/2014/main" id="{FB945EAA-63E0-CEE4-12AB-B5BB3E7DCBA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43381" y="3316596"/>
            <a:ext cx="3516196" cy="3265339"/>
          </a:xfrm>
          <a:prstGeom prst="rect">
            <a:avLst/>
          </a:prstGeom>
        </p:spPr>
      </p:pic>
      <p:grpSp>
        <p:nvGrpSpPr>
          <p:cNvPr id="11" name="Group 10">
            <a:extLst>
              <a:ext uri="{FF2B5EF4-FFF2-40B4-BE49-F238E27FC236}">
                <a16:creationId xmlns:a16="http://schemas.microsoft.com/office/drawing/2014/main" id="{B495B40D-040D-814F-541C-340316AD1D63}"/>
              </a:ext>
            </a:extLst>
          </p:cNvPr>
          <p:cNvGrpSpPr/>
          <p:nvPr/>
        </p:nvGrpSpPr>
        <p:grpSpPr>
          <a:xfrm>
            <a:off x="5510652" y="3271689"/>
            <a:ext cx="2210008" cy="3417588"/>
            <a:chOff x="5309729" y="3362582"/>
            <a:chExt cx="1934721" cy="3291501"/>
          </a:xfrm>
        </p:grpSpPr>
        <p:pic>
          <p:nvPicPr>
            <p:cNvPr id="8" name="Picture 7">
              <a:extLst>
                <a:ext uri="{FF2B5EF4-FFF2-40B4-BE49-F238E27FC236}">
                  <a16:creationId xmlns:a16="http://schemas.microsoft.com/office/drawing/2014/main" id="{CFF2CD6A-1A1A-2C72-5745-A61BE7B1C72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76229" y="3429000"/>
              <a:ext cx="1068221" cy="3151996"/>
            </a:xfrm>
            <a:prstGeom prst="rect">
              <a:avLst/>
            </a:prstGeom>
          </p:spPr>
        </p:pic>
        <p:pic>
          <p:nvPicPr>
            <p:cNvPr id="10" name="Picture 9">
              <a:extLst>
                <a:ext uri="{FF2B5EF4-FFF2-40B4-BE49-F238E27FC236}">
                  <a16:creationId xmlns:a16="http://schemas.microsoft.com/office/drawing/2014/main" id="{D0D168C6-1B79-310A-AAE4-9F6D9E2AEB9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09729" y="3362582"/>
              <a:ext cx="1068221" cy="3291501"/>
            </a:xfrm>
            <a:prstGeom prst="rect">
              <a:avLst/>
            </a:prstGeom>
          </p:spPr>
        </p:pic>
      </p:grpSp>
      <p:pic>
        <p:nvPicPr>
          <p:cNvPr id="15" name="Picture 14">
            <a:extLst>
              <a:ext uri="{FF2B5EF4-FFF2-40B4-BE49-F238E27FC236}">
                <a16:creationId xmlns:a16="http://schemas.microsoft.com/office/drawing/2014/main" id="{FFB4B411-6EB3-5BF0-5B24-89C01E1512F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42242" y="3523422"/>
            <a:ext cx="3790621" cy="3355912"/>
          </a:xfrm>
          <a:prstGeom prst="rect">
            <a:avLst/>
          </a:prstGeom>
        </p:spPr>
      </p:pic>
      <p:pic>
        <p:nvPicPr>
          <p:cNvPr id="17" name="Picture 16">
            <a:extLst>
              <a:ext uri="{FF2B5EF4-FFF2-40B4-BE49-F238E27FC236}">
                <a16:creationId xmlns:a16="http://schemas.microsoft.com/office/drawing/2014/main" id="{DF19531C-C94E-9C71-D05F-13C0A7F5041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55715" y="3271689"/>
            <a:ext cx="2714085" cy="3535764"/>
          </a:xfrm>
          <a:prstGeom prst="rect">
            <a:avLst/>
          </a:prstGeom>
        </p:spPr>
      </p:pic>
      <p:pic>
        <p:nvPicPr>
          <p:cNvPr id="20" name="Picture 19">
            <a:extLst>
              <a:ext uri="{FF2B5EF4-FFF2-40B4-BE49-F238E27FC236}">
                <a16:creationId xmlns:a16="http://schemas.microsoft.com/office/drawing/2014/main" id="{A84A1366-6708-3FD3-34A5-80BF90DE17E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96835" y="3232317"/>
            <a:ext cx="3473386" cy="3433895"/>
          </a:xfrm>
          <a:prstGeom prst="rect">
            <a:avLst/>
          </a:prstGeom>
        </p:spPr>
      </p:pic>
      <p:pic>
        <p:nvPicPr>
          <p:cNvPr id="26" name="Picture 25">
            <a:extLst>
              <a:ext uri="{FF2B5EF4-FFF2-40B4-BE49-F238E27FC236}">
                <a16:creationId xmlns:a16="http://schemas.microsoft.com/office/drawing/2014/main" id="{38638997-938B-109D-4A1A-F6AAB99349D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b="27816"/>
          <a:stretch/>
        </p:blipFill>
        <p:spPr>
          <a:xfrm>
            <a:off x="5705007" y="3355913"/>
            <a:ext cx="1838254" cy="3557573"/>
          </a:xfrm>
          <a:prstGeom prst="rect">
            <a:avLst/>
          </a:prstGeom>
        </p:spPr>
      </p:pic>
      <p:grpSp>
        <p:nvGrpSpPr>
          <p:cNvPr id="54" name="Group 53">
            <a:extLst>
              <a:ext uri="{FF2B5EF4-FFF2-40B4-BE49-F238E27FC236}">
                <a16:creationId xmlns:a16="http://schemas.microsoft.com/office/drawing/2014/main" id="{564C639F-F63B-22B1-2252-09CFA11BDF74}"/>
              </a:ext>
            </a:extLst>
          </p:cNvPr>
          <p:cNvGrpSpPr/>
          <p:nvPr/>
        </p:nvGrpSpPr>
        <p:grpSpPr>
          <a:xfrm>
            <a:off x="4713680" y="3417850"/>
            <a:ext cx="3848617" cy="3490218"/>
            <a:chOff x="4726887" y="3401459"/>
            <a:chExt cx="3848617" cy="3490218"/>
          </a:xfrm>
        </p:grpSpPr>
        <p:pic>
          <p:nvPicPr>
            <p:cNvPr id="53" name="Picture 52">
              <a:extLst>
                <a:ext uri="{FF2B5EF4-FFF2-40B4-BE49-F238E27FC236}">
                  <a16:creationId xmlns:a16="http://schemas.microsoft.com/office/drawing/2014/main" id="{FA9FD4F3-F697-07DE-6FC5-29B8E70F9AD2}"/>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b="27548"/>
            <a:stretch/>
          </p:blipFill>
          <p:spPr>
            <a:xfrm>
              <a:off x="6435358" y="3435671"/>
              <a:ext cx="2140146" cy="3456006"/>
            </a:xfrm>
            <a:prstGeom prst="rect">
              <a:avLst/>
            </a:prstGeom>
          </p:spPr>
        </p:pic>
        <p:pic>
          <p:nvPicPr>
            <p:cNvPr id="45" name="Picture 44">
              <a:extLst>
                <a:ext uri="{FF2B5EF4-FFF2-40B4-BE49-F238E27FC236}">
                  <a16:creationId xmlns:a16="http://schemas.microsoft.com/office/drawing/2014/main" id="{2FA994DC-D83B-8049-3E82-DBA94C2E02E0}"/>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b="26831"/>
            <a:stretch/>
          </p:blipFill>
          <p:spPr>
            <a:xfrm>
              <a:off x="4726887" y="3401459"/>
              <a:ext cx="2132851" cy="3490218"/>
            </a:xfrm>
            <a:prstGeom prst="rect">
              <a:avLst/>
            </a:prstGeom>
          </p:spPr>
        </p:pic>
      </p:grpSp>
    </p:spTree>
    <p:extLst>
      <p:ext uri="{BB962C8B-B14F-4D97-AF65-F5344CB8AC3E}">
        <p14:creationId xmlns:p14="http://schemas.microsoft.com/office/powerpoint/2010/main" val="3083623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50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par>
                          <p:cTn id="12" fill="hold">
                            <p:stCondLst>
                              <p:cond delay="1500"/>
                            </p:stCondLst>
                            <p:childTnLst>
                              <p:par>
                                <p:cTn id="13" presetID="22" presetClass="entr" presetSubtype="4" fill="hold" grpId="0" nodeType="after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wipe(down)">
                                      <p:cBhvr>
                                        <p:cTn id="15" dur="500"/>
                                        <p:tgtEl>
                                          <p:spTgt spid="39"/>
                                        </p:tgtEl>
                                      </p:cBhvr>
                                    </p:animEffect>
                                  </p:childTnLst>
                                </p:cTn>
                              </p:par>
                            </p:childTnLst>
                          </p:cTn>
                        </p:par>
                        <p:par>
                          <p:cTn id="16" fill="hold">
                            <p:stCondLst>
                              <p:cond delay="2000"/>
                            </p:stCondLst>
                            <p:childTnLst>
                              <p:par>
                                <p:cTn id="17" presetID="22" presetClass="entr" presetSubtype="8" fill="hold" grpId="0"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wipe(left)">
                                      <p:cBhvr>
                                        <p:cTn id="19" dur="500"/>
                                        <p:tgtEl>
                                          <p:spTgt spid="23"/>
                                        </p:tgtEl>
                                      </p:cBhvr>
                                    </p:animEffect>
                                  </p:childTnLst>
                                </p:cTn>
                              </p:par>
                            </p:childTnLst>
                          </p:cTn>
                        </p:par>
                        <p:par>
                          <p:cTn id="20" fill="hold">
                            <p:stCondLst>
                              <p:cond delay="2500"/>
                            </p:stCondLst>
                            <p:childTnLst>
                              <p:par>
                                <p:cTn id="21" presetID="22" presetClass="entr" presetSubtype="4" fill="hold" grpId="0" nodeType="afterEffect">
                                  <p:stCondLst>
                                    <p:cond delay="0"/>
                                  </p:stCondLst>
                                  <p:childTnLst>
                                    <p:set>
                                      <p:cBhvr>
                                        <p:cTn id="22" dur="1" fill="hold">
                                          <p:stCondLst>
                                            <p:cond delay="0"/>
                                          </p:stCondLst>
                                        </p:cTn>
                                        <p:tgtEl>
                                          <p:spTgt spid="40"/>
                                        </p:tgtEl>
                                        <p:attrNameLst>
                                          <p:attrName>style.visibility</p:attrName>
                                        </p:attrNameLst>
                                      </p:cBhvr>
                                      <p:to>
                                        <p:strVal val="visible"/>
                                      </p:to>
                                    </p:set>
                                    <p:animEffect transition="in" filter="wipe(down)">
                                      <p:cBhvr>
                                        <p:cTn id="23" dur="500"/>
                                        <p:tgtEl>
                                          <p:spTgt spid="40"/>
                                        </p:tgtEl>
                                      </p:cBhvr>
                                    </p:animEffect>
                                  </p:childTnLst>
                                </p:cTn>
                              </p:par>
                            </p:childTnLst>
                          </p:cTn>
                        </p:par>
                        <p:par>
                          <p:cTn id="24" fill="hold">
                            <p:stCondLst>
                              <p:cond delay="3000"/>
                            </p:stCondLst>
                            <p:childTnLst>
                              <p:par>
                                <p:cTn id="25" presetID="22" presetClass="entr" presetSubtype="8" fill="hold" grpId="0" nodeType="after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ipe(left)">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52"/>
                                        </p:tgtEl>
                                        <p:attrNameLst>
                                          <p:attrName>style.visibility</p:attrName>
                                        </p:attrNameLst>
                                      </p:cBhvr>
                                      <p:to>
                                        <p:strVal val="visible"/>
                                      </p:to>
                                    </p:set>
                                    <p:anim calcmode="lin" valueType="num">
                                      <p:cBhvr additive="base">
                                        <p:cTn id="32" dur="500" fill="hold"/>
                                        <p:tgtEl>
                                          <p:spTgt spid="52"/>
                                        </p:tgtEl>
                                        <p:attrNameLst>
                                          <p:attrName>ppt_x</p:attrName>
                                        </p:attrNameLst>
                                      </p:cBhvr>
                                      <p:tavLst>
                                        <p:tav tm="0">
                                          <p:val>
                                            <p:strVal val="#ppt_x"/>
                                          </p:val>
                                        </p:tav>
                                        <p:tav tm="100000">
                                          <p:val>
                                            <p:strVal val="#ppt_x"/>
                                          </p:val>
                                        </p:tav>
                                      </p:tavLst>
                                    </p:anim>
                                    <p:anim calcmode="lin" valueType="num">
                                      <p:cBhvr additive="base">
                                        <p:cTn id="33"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fade">
                                      <p:cBhvr>
                                        <p:cTn id="38" dur="1000"/>
                                        <p:tgtEl>
                                          <p:spTgt spid="25"/>
                                        </p:tgtEl>
                                      </p:cBhvr>
                                    </p:animEffect>
                                    <p:anim calcmode="lin" valueType="num">
                                      <p:cBhvr>
                                        <p:cTn id="39" dur="1000" fill="hold"/>
                                        <p:tgtEl>
                                          <p:spTgt spid="25"/>
                                        </p:tgtEl>
                                        <p:attrNameLst>
                                          <p:attrName>ppt_x</p:attrName>
                                        </p:attrNameLst>
                                      </p:cBhvr>
                                      <p:tavLst>
                                        <p:tav tm="0">
                                          <p:val>
                                            <p:strVal val="#ppt_x"/>
                                          </p:val>
                                        </p:tav>
                                        <p:tav tm="100000">
                                          <p:val>
                                            <p:strVal val="#ppt_x"/>
                                          </p:val>
                                        </p:tav>
                                      </p:tavLst>
                                    </p:anim>
                                    <p:anim calcmode="lin" valueType="num">
                                      <p:cBhvr>
                                        <p:cTn id="40" dur="1000" fill="hold"/>
                                        <p:tgtEl>
                                          <p:spTgt spid="25"/>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3"/>
                                        </p:tgtEl>
                                        <p:attrNameLst>
                                          <p:attrName>style.visibility</p:attrName>
                                        </p:attrNameLst>
                                      </p:cBhvr>
                                      <p:to>
                                        <p:strVal val="visible"/>
                                      </p:to>
                                    </p:set>
                                    <p:animEffect transition="in" filter="fade">
                                      <p:cBhvr>
                                        <p:cTn id="43" dur="1000"/>
                                        <p:tgtEl>
                                          <p:spTgt spid="3"/>
                                        </p:tgtEl>
                                      </p:cBhvr>
                                    </p:animEffect>
                                    <p:anim calcmode="lin" valueType="num">
                                      <p:cBhvr>
                                        <p:cTn id="44" dur="1000" fill="hold"/>
                                        <p:tgtEl>
                                          <p:spTgt spid="3"/>
                                        </p:tgtEl>
                                        <p:attrNameLst>
                                          <p:attrName>ppt_x</p:attrName>
                                        </p:attrNameLst>
                                      </p:cBhvr>
                                      <p:tavLst>
                                        <p:tav tm="0">
                                          <p:val>
                                            <p:strVal val="#ppt_x"/>
                                          </p:val>
                                        </p:tav>
                                        <p:tav tm="100000">
                                          <p:val>
                                            <p:strVal val="#ppt_x"/>
                                          </p:val>
                                        </p:tav>
                                      </p:tavLst>
                                    </p:anim>
                                    <p:anim calcmode="lin" valueType="num">
                                      <p:cBhvr>
                                        <p:cTn id="4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30"/>
                                        </p:tgtEl>
                                        <p:attrNameLst>
                                          <p:attrName>style.visibility</p:attrName>
                                        </p:attrNameLst>
                                      </p:cBhvr>
                                      <p:to>
                                        <p:strVal val="visible"/>
                                      </p:to>
                                    </p:set>
                                    <p:animEffect transition="in" filter="fade">
                                      <p:cBhvr>
                                        <p:cTn id="50" dur="500"/>
                                        <p:tgtEl>
                                          <p:spTgt spid="30"/>
                                        </p:tgtEl>
                                      </p:cBhvr>
                                    </p:animEffect>
                                  </p:childTnLst>
                                </p:cTn>
                              </p:par>
                              <p:par>
                                <p:cTn id="51" presetID="1" presetClass="exit" presetSubtype="0" fill="hold" grpId="1" nodeType="withEffect">
                                  <p:stCondLst>
                                    <p:cond delay="0"/>
                                  </p:stCondLst>
                                  <p:childTnLst>
                                    <p:set>
                                      <p:cBhvr>
                                        <p:cTn id="52" dur="1" fill="hold">
                                          <p:stCondLst>
                                            <p:cond delay="0"/>
                                          </p:stCondLst>
                                        </p:cTn>
                                        <p:tgtEl>
                                          <p:spTgt spid="25"/>
                                        </p:tgtEl>
                                        <p:attrNameLst>
                                          <p:attrName>style.visibility</p:attrName>
                                        </p:attrNameLst>
                                      </p:cBhvr>
                                      <p:to>
                                        <p:strVal val="hidden"/>
                                      </p:to>
                                    </p:set>
                                  </p:childTnLst>
                                </p:cTn>
                              </p:par>
                              <p:par>
                                <p:cTn id="53" presetID="42" presetClass="entr" presetSubtype="0" fill="hold" nodeType="with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fade">
                                      <p:cBhvr>
                                        <p:cTn id="55" dur="1000"/>
                                        <p:tgtEl>
                                          <p:spTgt spid="11"/>
                                        </p:tgtEl>
                                      </p:cBhvr>
                                    </p:animEffect>
                                    <p:anim calcmode="lin" valueType="num">
                                      <p:cBhvr>
                                        <p:cTn id="56" dur="1000" fill="hold"/>
                                        <p:tgtEl>
                                          <p:spTgt spid="11"/>
                                        </p:tgtEl>
                                        <p:attrNameLst>
                                          <p:attrName>ppt_x</p:attrName>
                                        </p:attrNameLst>
                                      </p:cBhvr>
                                      <p:tavLst>
                                        <p:tav tm="0">
                                          <p:val>
                                            <p:strVal val="#ppt_x"/>
                                          </p:val>
                                        </p:tav>
                                        <p:tav tm="100000">
                                          <p:val>
                                            <p:strVal val="#ppt_x"/>
                                          </p:val>
                                        </p:tav>
                                      </p:tavLst>
                                    </p:anim>
                                    <p:anim calcmode="lin" valueType="num">
                                      <p:cBhvr>
                                        <p:cTn id="57" dur="1000" fill="hold"/>
                                        <p:tgtEl>
                                          <p:spTgt spid="11"/>
                                        </p:tgtEl>
                                        <p:attrNameLst>
                                          <p:attrName>ppt_y</p:attrName>
                                        </p:attrNameLst>
                                      </p:cBhvr>
                                      <p:tavLst>
                                        <p:tav tm="0">
                                          <p:val>
                                            <p:strVal val="#ppt_y+.1"/>
                                          </p:val>
                                        </p:tav>
                                        <p:tav tm="100000">
                                          <p:val>
                                            <p:strVal val="#ppt_y"/>
                                          </p:val>
                                        </p:tav>
                                      </p:tavLst>
                                    </p:anim>
                                  </p:childTnLst>
                                </p:cTn>
                              </p:par>
                            </p:childTnLst>
                          </p:cTn>
                        </p:par>
                        <p:par>
                          <p:cTn id="58" fill="hold">
                            <p:stCondLst>
                              <p:cond delay="1000"/>
                            </p:stCondLst>
                            <p:childTnLst>
                              <p:par>
                                <p:cTn id="59" presetID="1" presetClass="exit" presetSubtype="0" fill="hold" nodeType="afterEffect">
                                  <p:stCondLst>
                                    <p:cond delay="0"/>
                                  </p:stCondLst>
                                  <p:childTnLst>
                                    <p:set>
                                      <p:cBhvr>
                                        <p:cTn id="60" dur="1" fill="hold">
                                          <p:stCondLst>
                                            <p:cond delay="0"/>
                                          </p:stCondLst>
                                        </p:cTn>
                                        <p:tgtEl>
                                          <p:spTgt spid="3"/>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31"/>
                                        </p:tgtEl>
                                        <p:attrNameLst>
                                          <p:attrName>style.visibility</p:attrName>
                                        </p:attrNameLst>
                                      </p:cBhvr>
                                      <p:to>
                                        <p:strVal val="visible"/>
                                      </p:to>
                                    </p:set>
                                    <p:animEffect transition="in" filter="fade">
                                      <p:cBhvr>
                                        <p:cTn id="65" dur="500"/>
                                        <p:tgtEl>
                                          <p:spTgt spid="31"/>
                                        </p:tgtEl>
                                      </p:cBhvr>
                                    </p:animEffect>
                                  </p:childTnLst>
                                </p:cTn>
                              </p:par>
                              <p:par>
                                <p:cTn id="66" presetID="1" presetClass="exit" presetSubtype="0" fill="hold" grpId="1" nodeType="withEffect">
                                  <p:stCondLst>
                                    <p:cond delay="0"/>
                                  </p:stCondLst>
                                  <p:childTnLst>
                                    <p:set>
                                      <p:cBhvr>
                                        <p:cTn id="67" dur="1" fill="hold">
                                          <p:stCondLst>
                                            <p:cond delay="0"/>
                                          </p:stCondLst>
                                        </p:cTn>
                                        <p:tgtEl>
                                          <p:spTgt spid="30"/>
                                        </p:tgtEl>
                                        <p:attrNameLst>
                                          <p:attrName>style.visibility</p:attrName>
                                        </p:attrNameLst>
                                      </p:cBhvr>
                                      <p:to>
                                        <p:strVal val="hidden"/>
                                      </p:to>
                                    </p:set>
                                  </p:childTnLst>
                                </p:cTn>
                              </p:par>
                              <p:par>
                                <p:cTn id="68" presetID="1" presetClass="exit" presetSubtype="0" fill="hold" nodeType="withEffect">
                                  <p:stCondLst>
                                    <p:cond delay="0"/>
                                  </p:stCondLst>
                                  <p:childTnLst>
                                    <p:set>
                                      <p:cBhvr>
                                        <p:cTn id="69" dur="1" fill="hold">
                                          <p:stCondLst>
                                            <p:cond delay="0"/>
                                          </p:stCondLst>
                                        </p:cTn>
                                        <p:tgtEl>
                                          <p:spTgt spid="11"/>
                                        </p:tgtEl>
                                        <p:attrNameLst>
                                          <p:attrName>style.visibility</p:attrName>
                                        </p:attrNameLst>
                                      </p:cBhvr>
                                      <p:to>
                                        <p:strVal val="hidden"/>
                                      </p:to>
                                    </p:set>
                                  </p:childTnLst>
                                </p:cTn>
                              </p:par>
                              <p:par>
                                <p:cTn id="70" presetID="42" presetClass="entr" presetSubtype="0" fill="hold" nodeType="withEffect">
                                  <p:stCondLst>
                                    <p:cond delay="0"/>
                                  </p:stCondLst>
                                  <p:childTnLst>
                                    <p:set>
                                      <p:cBhvr>
                                        <p:cTn id="71" dur="1" fill="hold">
                                          <p:stCondLst>
                                            <p:cond delay="0"/>
                                          </p:stCondLst>
                                        </p:cTn>
                                        <p:tgtEl>
                                          <p:spTgt spid="15"/>
                                        </p:tgtEl>
                                        <p:attrNameLst>
                                          <p:attrName>style.visibility</p:attrName>
                                        </p:attrNameLst>
                                      </p:cBhvr>
                                      <p:to>
                                        <p:strVal val="visible"/>
                                      </p:to>
                                    </p:set>
                                    <p:animEffect transition="in" filter="fade">
                                      <p:cBhvr>
                                        <p:cTn id="72" dur="1000"/>
                                        <p:tgtEl>
                                          <p:spTgt spid="15"/>
                                        </p:tgtEl>
                                      </p:cBhvr>
                                    </p:animEffect>
                                    <p:anim calcmode="lin" valueType="num">
                                      <p:cBhvr>
                                        <p:cTn id="73" dur="1000" fill="hold"/>
                                        <p:tgtEl>
                                          <p:spTgt spid="15"/>
                                        </p:tgtEl>
                                        <p:attrNameLst>
                                          <p:attrName>ppt_x</p:attrName>
                                        </p:attrNameLst>
                                      </p:cBhvr>
                                      <p:tavLst>
                                        <p:tav tm="0">
                                          <p:val>
                                            <p:strVal val="#ppt_x"/>
                                          </p:val>
                                        </p:tav>
                                        <p:tav tm="100000">
                                          <p:val>
                                            <p:strVal val="#ppt_x"/>
                                          </p:val>
                                        </p:tav>
                                      </p:tavLst>
                                    </p:anim>
                                    <p:anim calcmode="lin" valueType="num">
                                      <p:cBhvr>
                                        <p:cTn id="7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32"/>
                                        </p:tgtEl>
                                        <p:attrNameLst>
                                          <p:attrName>style.visibility</p:attrName>
                                        </p:attrNameLst>
                                      </p:cBhvr>
                                      <p:to>
                                        <p:strVal val="visible"/>
                                      </p:to>
                                    </p:set>
                                    <p:animEffect transition="in" filter="fade">
                                      <p:cBhvr>
                                        <p:cTn id="79" dur="500"/>
                                        <p:tgtEl>
                                          <p:spTgt spid="32"/>
                                        </p:tgtEl>
                                      </p:cBhvr>
                                    </p:animEffect>
                                  </p:childTnLst>
                                </p:cTn>
                              </p:par>
                              <p:par>
                                <p:cTn id="80" presetID="1" presetClass="exit" presetSubtype="0" fill="hold" grpId="1" nodeType="withEffect">
                                  <p:stCondLst>
                                    <p:cond delay="0"/>
                                  </p:stCondLst>
                                  <p:childTnLst>
                                    <p:set>
                                      <p:cBhvr>
                                        <p:cTn id="81" dur="1" fill="hold">
                                          <p:stCondLst>
                                            <p:cond delay="0"/>
                                          </p:stCondLst>
                                        </p:cTn>
                                        <p:tgtEl>
                                          <p:spTgt spid="31"/>
                                        </p:tgtEl>
                                        <p:attrNameLst>
                                          <p:attrName>style.visibility</p:attrName>
                                        </p:attrNameLst>
                                      </p:cBhvr>
                                      <p:to>
                                        <p:strVal val="hidden"/>
                                      </p:to>
                                    </p:set>
                                  </p:childTnLst>
                                </p:cTn>
                              </p:par>
                              <p:par>
                                <p:cTn id="82" presetID="1" presetClass="exit" presetSubtype="0" fill="hold" nodeType="withEffect">
                                  <p:stCondLst>
                                    <p:cond delay="0"/>
                                  </p:stCondLst>
                                  <p:childTnLst>
                                    <p:set>
                                      <p:cBhvr>
                                        <p:cTn id="83" dur="1" fill="hold">
                                          <p:stCondLst>
                                            <p:cond delay="0"/>
                                          </p:stCondLst>
                                        </p:cTn>
                                        <p:tgtEl>
                                          <p:spTgt spid="15"/>
                                        </p:tgtEl>
                                        <p:attrNameLst>
                                          <p:attrName>style.visibility</p:attrName>
                                        </p:attrNameLst>
                                      </p:cBhvr>
                                      <p:to>
                                        <p:strVal val="hidden"/>
                                      </p:to>
                                    </p:set>
                                  </p:childTnLst>
                                </p:cTn>
                              </p:par>
                              <p:par>
                                <p:cTn id="84" presetID="42" presetClass="entr" presetSubtype="0" fill="hold" nodeType="withEffect">
                                  <p:stCondLst>
                                    <p:cond delay="0"/>
                                  </p:stCondLst>
                                  <p:childTnLst>
                                    <p:set>
                                      <p:cBhvr>
                                        <p:cTn id="85" dur="1" fill="hold">
                                          <p:stCondLst>
                                            <p:cond delay="0"/>
                                          </p:stCondLst>
                                        </p:cTn>
                                        <p:tgtEl>
                                          <p:spTgt spid="17"/>
                                        </p:tgtEl>
                                        <p:attrNameLst>
                                          <p:attrName>style.visibility</p:attrName>
                                        </p:attrNameLst>
                                      </p:cBhvr>
                                      <p:to>
                                        <p:strVal val="visible"/>
                                      </p:to>
                                    </p:set>
                                    <p:animEffect transition="in" filter="fade">
                                      <p:cBhvr>
                                        <p:cTn id="86" dur="1000"/>
                                        <p:tgtEl>
                                          <p:spTgt spid="17"/>
                                        </p:tgtEl>
                                      </p:cBhvr>
                                    </p:animEffect>
                                    <p:anim calcmode="lin" valueType="num">
                                      <p:cBhvr>
                                        <p:cTn id="87" dur="1000" fill="hold"/>
                                        <p:tgtEl>
                                          <p:spTgt spid="17"/>
                                        </p:tgtEl>
                                        <p:attrNameLst>
                                          <p:attrName>ppt_x</p:attrName>
                                        </p:attrNameLst>
                                      </p:cBhvr>
                                      <p:tavLst>
                                        <p:tav tm="0">
                                          <p:val>
                                            <p:strVal val="#ppt_x"/>
                                          </p:val>
                                        </p:tav>
                                        <p:tav tm="100000">
                                          <p:val>
                                            <p:strVal val="#ppt_x"/>
                                          </p:val>
                                        </p:tav>
                                      </p:tavLst>
                                    </p:anim>
                                    <p:anim calcmode="lin" valueType="num">
                                      <p:cBhvr>
                                        <p:cTn id="88"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grpId="0" nodeType="clickEffect">
                                  <p:stCondLst>
                                    <p:cond delay="0"/>
                                  </p:stCondLst>
                                  <p:childTnLst>
                                    <p:set>
                                      <p:cBhvr>
                                        <p:cTn id="92" dur="1" fill="hold">
                                          <p:stCondLst>
                                            <p:cond delay="0"/>
                                          </p:stCondLst>
                                        </p:cTn>
                                        <p:tgtEl>
                                          <p:spTgt spid="33"/>
                                        </p:tgtEl>
                                        <p:attrNameLst>
                                          <p:attrName>style.visibility</p:attrName>
                                        </p:attrNameLst>
                                      </p:cBhvr>
                                      <p:to>
                                        <p:strVal val="visible"/>
                                      </p:to>
                                    </p:set>
                                    <p:animEffect transition="in" filter="fade">
                                      <p:cBhvr>
                                        <p:cTn id="93" dur="500"/>
                                        <p:tgtEl>
                                          <p:spTgt spid="33"/>
                                        </p:tgtEl>
                                      </p:cBhvr>
                                    </p:animEffect>
                                  </p:childTnLst>
                                </p:cTn>
                              </p:par>
                              <p:par>
                                <p:cTn id="94" presetID="1" presetClass="exit" presetSubtype="0" fill="hold" grpId="1" nodeType="withEffect">
                                  <p:stCondLst>
                                    <p:cond delay="0"/>
                                  </p:stCondLst>
                                  <p:childTnLst>
                                    <p:set>
                                      <p:cBhvr>
                                        <p:cTn id="95" dur="1" fill="hold">
                                          <p:stCondLst>
                                            <p:cond delay="0"/>
                                          </p:stCondLst>
                                        </p:cTn>
                                        <p:tgtEl>
                                          <p:spTgt spid="32"/>
                                        </p:tgtEl>
                                        <p:attrNameLst>
                                          <p:attrName>style.visibility</p:attrName>
                                        </p:attrNameLst>
                                      </p:cBhvr>
                                      <p:to>
                                        <p:strVal val="hidden"/>
                                      </p:to>
                                    </p:set>
                                  </p:childTnLst>
                                </p:cTn>
                              </p:par>
                              <p:par>
                                <p:cTn id="96" presetID="1" presetClass="exit" presetSubtype="0" fill="hold" nodeType="withEffect">
                                  <p:stCondLst>
                                    <p:cond delay="0"/>
                                  </p:stCondLst>
                                  <p:childTnLst>
                                    <p:set>
                                      <p:cBhvr>
                                        <p:cTn id="97" dur="1" fill="hold">
                                          <p:stCondLst>
                                            <p:cond delay="0"/>
                                          </p:stCondLst>
                                        </p:cTn>
                                        <p:tgtEl>
                                          <p:spTgt spid="17"/>
                                        </p:tgtEl>
                                        <p:attrNameLst>
                                          <p:attrName>style.visibility</p:attrName>
                                        </p:attrNameLst>
                                      </p:cBhvr>
                                      <p:to>
                                        <p:strVal val="hidden"/>
                                      </p:to>
                                    </p:set>
                                  </p:childTnLst>
                                </p:cTn>
                              </p:par>
                              <p:par>
                                <p:cTn id="98" presetID="42" presetClass="entr" presetSubtype="0" fill="hold" nodeType="withEffect">
                                  <p:stCondLst>
                                    <p:cond delay="0"/>
                                  </p:stCondLst>
                                  <p:childTnLst>
                                    <p:set>
                                      <p:cBhvr>
                                        <p:cTn id="99" dur="1" fill="hold">
                                          <p:stCondLst>
                                            <p:cond delay="0"/>
                                          </p:stCondLst>
                                        </p:cTn>
                                        <p:tgtEl>
                                          <p:spTgt spid="20"/>
                                        </p:tgtEl>
                                        <p:attrNameLst>
                                          <p:attrName>style.visibility</p:attrName>
                                        </p:attrNameLst>
                                      </p:cBhvr>
                                      <p:to>
                                        <p:strVal val="visible"/>
                                      </p:to>
                                    </p:set>
                                    <p:animEffect transition="in" filter="fade">
                                      <p:cBhvr>
                                        <p:cTn id="100" dur="1000"/>
                                        <p:tgtEl>
                                          <p:spTgt spid="20"/>
                                        </p:tgtEl>
                                      </p:cBhvr>
                                    </p:animEffect>
                                    <p:anim calcmode="lin" valueType="num">
                                      <p:cBhvr>
                                        <p:cTn id="101" dur="1000" fill="hold"/>
                                        <p:tgtEl>
                                          <p:spTgt spid="20"/>
                                        </p:tgtEl>
                                        <p:attrNameLst>
                                          <p:attrName>ppt_x</p:attrName>
                                        </p:attrNameLst>
                                      </p:cBhvr>
                                      <p:tavLst>
                                        <p:tav tm="0">
                                          <p:val>
                                            <p:strVal val="#ppt_x"/>
                                          </p:val>
                                        </p:tav>
                                        <p:tav tm="100000">
                                          <p:val>
                                            <p:strVal val="#ppt_x"/>
                                          </p:val>
                                        </p:tav>
                                      </p:tavLst>
                                    </p:anim>
                                    <p:anim calcmode="lin" valueType="num">
                                      <p:cBhvr>
                                        <p:cTn id="102"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grpId="0" nodeType="clickEffect">
                                  <p:stCondLst>
                                    <p:cond delay="0"/>
                                  </p:stCondLst>
                                  <p:childTnLst>
                                    <p:set>
                                      <p:cBhvr>
                                        <p:cTn id="106" dur="1" fill="hold">
                                          <p:stCondLst>
                                            <p:cond delay="0"/>
                                          </p:stCondLst>
                                        </p:cTn>
                                        <p:tgtEl>
                                          <p:spTgt spid="34"/>
                                        </p:tgtEl>
                                        <p:attrNameLst>
                                          <p:attrName>style.visibility</p:attrName>
                                        </p:attrNameLst>
                                      </p:cBhvr>
                                      <p:to>
                                        <p:strVal val="visible"/>
                                      </p:to>
                                    </p:set>
                                    <p:animEffect transition="in" filter="fade">
                                      <p:cBhvr>
                                        <p:cTn id="107" dur="500"/>
                                        <p:tgtEl>
                                          <p:spTgt spid="34"/>
                                        </p:tgtEl>
                                      </p:cBhvr>
                                    </p:animEffect>
                                  </p:childTnLst>
                                </p:cTn>
                              </p:par>
                              <p:par>
                                <p:cTn id="108" presetID="1" presetClass="exit" presetSubtype="0" fill="hold" grpId="1" nodeType="withEffect">
                                  <p:stCondLst>
                                    <p:cond delay="0"/>
                                  </p:stCondLst>
                                  <p:childTnLst>
                                    <p:set>
                                      <p:cBhvr>
                                        <p:cTn id="109" dur="1" fill="hold">
                                          <p:stCondLst>
                                            <p:cond delay="0"/>
                                          </p:stCondLst>
                                        </p:cTn>
                                        <p:tgtEl>
                                          <p:spTgt spid="33"/>
                                        </p:tgtEl>
                                        <p:attrNameLst>
                                          <p:attrName>style.visibility</p:attrName>
                                        </p:attrNameLst>
                                      </p:cBhvr>
                                      <p:to>
                                        <p:strVal val="hidden"/>
                                      </p:to>
                                    </p:set>
                                  </p:childTnLst>
                                </p:cTn>
                              </p:par>
                              <p:par>
                                <p:cTn id="110" presetID="1" presetClass="exit" presetSubtype="0" fill="hold" nodeType="withEffect">
                                  <p:stCondLst>
                                    <p:cond delay="0"/>
                                  </p:stCondLst>
                                  <p:childTnLst>
                                    <p:set>
                                      <p:cBhvr>
                                        <p:cTn id="111" dur="1" fill="hold">
                                          <p:stCondLst>
                                            <p:cond delay="0"/>
                                          </p:stCondLst>
                                        </p:cTn>
                                        <p:tgtEl>
                                          <p:spTgt spid="20"/>
                                        </p:tgtEl>
                                        <p:attrNameLst>
                                          <p:attrName>style.visibility</p:attrName>
                                        </p:attrNameLst>
                                      </p:cBhvr>
                                      <p:to>
                                        <p:strVal val="hidden"/>
                                      </p:to>
                                    </p:set>
                                  </p:childTnLst>
                                </p:cTn>
                              </p:par>
                              <p:par>
                                <p:cTn id="112" presetID="42" presetClass="entr" presetSubtype="0" fill="hold" nodeType="withEffect">
                                  <p:stCondLst>
                                    <p:cond delay="0"/>
                                  </p:stCondLst>
                                  <p:childTnLst>
                                    <p:set>
                                      <p:cBhvr>
                                        <p:cTn id="113" dur="1" fill="hold">
                                          <p:stCondLst>
                                            <p:cond delay="0"/>
                                          </p:stCondLst>
                                        </p:cTn>
                                        <p:tgtEl>
                                          <p:spTgt spid="26"/>
                                        </p:tgtEl>
                                        <p:attrNameLst>
                                          <p:attrName>style.visibility</p:attrName>
                                        </p:attrNameLst>
                                      </p:cBhvr>
                                      <p:to>
                                        <p:strVal val="visible"/>
                                      </p:to>
                                    </p:set>
                                    <p:animEffect transition="in" filter="fade">
                                      <p:cBhvr>
                                        <p:cTn id="114" dur="1000"/>
                                        <p:tgtEl>
                                          <p:spTgt spid="26"/>
                                        </p:tgtEl>
                                      </p:cBhvr>
                                    </p:animEffect>
                                    <p:anim calcmode="lin" valueType="num">
                                      <p:cBhvr>
                                        <p:cTn id="115" dur="1000" fill="hold"/>
                                        <p:tgtEl>
                                          <p:spTgt spid="26"/>
                                        </p:tgtEl>
                                        <p:attrNameLst>
                                          <p:attrName>ppt_x</p:attrName>
                                        </p:attrNameLst>
                                      </p:cBhvr>
                                      <p:tavLst>
                                        <p:tav tm="0">
                                          <p:val>
                                            <p:strVal val="#ppt_x"/>
                                          </p:val>
                                        </p:tav>
                                        <p:tav tm="100000">
                                          <p:val>
                                            <p:strVal val="#ppt_x"/>
                                          </p:val>
                                        </p:tav>
                                      </p:tavLst>
                                    </p:anim>
                                    <p:anim calcmode="lin" valueType="num">
                                      <p:cBhvr>
                                        <p:cTn id="116"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17" fill="hold">
                      <p:stCondLst>
                        <p:cond delay="indefinite"/>
                      </p:stCondLst>
                      <p:childTnLst>
                        <p:par>
                          <p:cTn id="118" fill="hold">
                            <p:stCondLst>
                              <p:cond delay="0"/>
                            </p:stCondLst>
                            <p:childTnLst>
                              <p:par>
                                <p:cTn id="119" presetID="10" presetClass="entr" presetSubtype="0" fill="hold" grpId="0" nodeType="clickEffect">
                                  <p:stCondLst>
                                    <p:cond delay="0"/>
                                  </p:stCondLst>
                                  <p:childTnLst>
                                    <p:set>
                                      <p:cBhvr>
                                        <p:cTn id="120" dur="1" fill="hold">
                                          <p:stCondLst>
                                            <p:cond delay="0"/>
                                          </p:stCondLst>
                                        </p:cTn>
                                        <p:tgtEl>
                                          <p:spTgt spid="35"/>
                                        </p:tgtEl>
                                        <p:attrNameLst>
                                          <p:attrName>style.visibility</p:attrName>
                                        </p:attrNameLst>
                                      </p:cBhvr>
                                      <p:to>
                                        <p:strVal val="visible"/>
                                      </p:to>
                                    </p:set>
                                    <p:animEffect transition="in" filter="fade">
                                      <p:cBhvr>
                                        <p:cTn id="121" dur="500"/>
                                        <p:tgtEl>
                                          <p:spTgt spid="35"/>
                                        </p:tgtEl>
                                      </p:cBhvr>
                                    </p:animEffect>
                                  </p:childTnLst>
                                </p:cTn>
                              </p:par>
                              <p:par>
                                <p:cTn id="122" presetID="1" presetClass="exit" presetSubtype="0" fill="hold" grpId="1" nodeType="withEffect">
                                  <p:stCondLst>
                                    <p:cond delay="0"/>
                                  </p:stCondLst>
                                  <p:childTnLst>
                                    <p:set>
                                      <p:cBhvr>
                                        <p:cTn id="123" dur="1" fill="hold">
                                          <p:stCondLst>
                                            <p:cond delay="0"/>
                                          </p:stCondLst>
                                        </p:cTn>
                                        <p:tgtEl>
                                          <p:spTgt spid="34"/>
                                        </p:tgtEl>
                                        <p:attrNameLst>
                                          <p:attrName>style.visibility</p:attrName>
                                        </p:attrNameLst>
                                      </p:cBhvr>
                                      <p:to>
                                        <p:strVal val="hidden"/>
                                      </p:to>
                                    </p:set>
                                  </p:childTnLst>
                                </p:cTn>
                              </p:par>
                              <p:par>
                                <p:cTn id="124" presetID="1" presetClass="exit" presetSubtype="0" fill="hold" nodeType="withEffect">
                                  <p:stCondLst>
                                    <p:cond delay="0"/>
                                  </p:stCondLst>
                                  <p:childTnLst>
                                    <p:set>
                                      <p:cBhvr>
                                        <p:cTn id="125" dur="1" fill="hold">
                                          <p:stCondLst>
                                            <p:cond delay="0"/>
                                          </p:stCondLst>
                                        </p:cTn>
                                        <p:tgtEl>
                                          <p:spTgt spid="26"/>
                                        </p:tgtEl>
                                        <p:attrNameLst>
                                          <p:attrName>style.visibility</p:attrName>
                                        </p:attrNameLst>
                                      </p:cBhvr>
                                      <p:to>
                                        <p:strVal val="hidden"/>
                                      </p:to>
                                    </p:set>
                                  </p:childTnLst>
                                </p:cTn>
                              </p:par>
                              <p:par>
                                <p:cTn id="126" presetID="42" presetClass="entr" presetSubtype="0" fill="hold" nodeType="withEffect">
                                  <p:stCondLst>
                                    <p:cond delay="0"/>
                                  </p:stCondLst>
                                  <p:childTnLst>
                                    <p:set>
                                      <p:cBhvr>
                                        <p:cTn id="127" dur="1" fill="hold">
                                          <p:stCondLst>
                                            <p:cond delay="0"/>
                                          </p:stCondLst>
                                        </p:cTn>
                                        <p:tgtEl>
                                          <p:spTgt spid="54"/>
                                        </p:tgtEl>
                                        <p:attrNameLst>
                                          <p:attrName>style.visibility</p:attrName>
                                        </p:attrNameLst>
                                      </p:cBhvr>
                                      <p:to>
                                        <p:strVal val="visible"/>
                                      </p:to>
                                    </p:set>
                                    <p:animEffect transition="in" filter="fade">
                                      <p:cBhvr>
                                        <p:cTn id="128" dur="1000"/>
                                        <p:tgtEl>
                                          <p:spTgt spid="54"/>
                                        </p:tgtEl>
                                      </p:cBhvr>
                                    </p:animEffect>
                                    <p:anim calcmode="lin" valueType="num">
                                      <p:cBhvr>
                                        <p:cTn id="129" dur="1000" fill="hold"/>
                                        <p:tgtEl>
                                          <p:spTgt spid="54"/>
                                        </p:tgtEl>
                                        <p:attrNameLst>
                                          <p:attrName>ppt_x</p:attrName>
                                        </p:attrNameLst>
                                      </p:cBhvr>
                                      <p:tavLst>
                                        <p:tav tm="0">
                                          <p:val>
                                            <p:strVal val="#ppt_x"/>
                                          </p:val>
                                        </p:tav>
                                        <p:tav tm="100000">
                                          <p:val>
                                            <p:strVal val="#ppt_x"/>
                                          </p:val>
                                        </p:tav>
                                      </p:tavLst>
                                    </p:anim>
                                    <p:anim calcmode="lin" valueType="num">
                                      <p:cBhvr>
                                        <p:cTn id="130" dur="1000" fill="hold"/>
                                        <p:tgtEl>
                                          <p:spTgt spid="5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4" grpId="0" animBg="1"/>
      <p:bldP spid="23" grpId="0"/>
      <p:bldP spid="39" grpId="0" animBg="1"/>
      <p:bldP spid="24" grpId="0"/>
      <p:bldP spid="40" grpId="0" animBg="1"/>
      <p:bldP spid="25" grpId="0" animBg="1"/>
      <p:bldP spid="25"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p:cNvSpPr>
            <a:spLocks noGrp="1"/>
          </p:cNvSpPr>
          <p:nvPr>
            <p:ph type="title"/>
          </p:nvPr>
        </p:nvSpPr>
        <p:spPr>
          <a:xfrm>
            <a:off x="457198" y="464029"/>
            <a:ext cx="8220075" cy="994306"/>
          </a:xfrm>
        </p:spPr>
        <p:txBody>
          <a:bodyPr/>
          <a:lstStyle/>
          <a:p>
            <a:pPr algn="ctr"/>
            <a:r>
              <a:rPr lang="en-GB" sz="3200" dirty="0">
                <a:solidFill>
                  <a:srgbClr val="27295B"/>
                </a:solidFill>
                <a:latin typeface="+mn-lt"/>
              </a:rPr>
              <a:t>Working Together to Make a Difference</a:t>
            </a:r>
          </a:p>
        </p:txBody>
      </p:sp>
      <p:grpSp>
        <p:nvGrpSpPr>
          <p:cNvPr id="6" name="Group 5">
            <a:extLst>
              <a:ext uri="{FF2B5EF4-FFF2-40B4-BE49-F238E27FC236}">
                <a16:creationId xmlns:a16="http://schemas.microsoft.com/office/drawing/2014/main" id="{7AC7A635-A90B-818D-3C2B-86A08D5E68DA}"/>
              </a:ext>
            </a:extLst>
          </p:cNvPr>
          <p:cNvGrpSpPr/>
          <p:nvPr/>
        </p:nvGrpSpPr>
        <p:grpSpPr>
          <a:xfrm>
            <a:off x="755651" y="1458335"/>
            <a:ext cx="2766036" cy="880956"/>
            <a:chOff x="755651" y="1458335"/>
            <a:chExt cx="2766036" cy="880956"/>
          </a:xfrm>
        </p:grpSpPr>
        <p:sp>
          <p:nvSpPr>
            <p:cNvPr id="5" name="Rectangle: Rounded Corners 4">
              <a:extLst>
                <a:ext uri="{FF2B5EF4-FFF2-40B4-BE49-F238E27FC236}">
                  <a16:creationId xmlns:a16="http://schemas.microsoft.com/office/drawing/2014/main" id="{14DE3E06-1B0B-8160-B020-A64F88F89099}"/>
                </a:ext>
              </a:extLst>
            </p:cNvPr>
            <p:cNvSpPr/>
            <p:nvPr/>
          </p:nvSpPr>
          <p:spPr>
            <a:xfrm>
              <a:off x="799200" y="1514891"/>
              <a:ext cx="2722487" cy="824400"/>
            </a:xfrm>
            <a:prstGeom prst="roundRect">
              <a:avLst>
                <a:gd name="adj" fmla="val 50000"/>
              </a:avLst>
            </a:prstGeom>
            <a:solidFill>
              <a:srgbClr val="EB577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noAutofit/>
            </a:bodyPr>
            <a:lstStyle/>
            <a:p>
              <a:endParaRPr lang="en-GB" b="1" dirty="0">
                <a:solidFill>
                  <a:schemeClr val="bg1"/>
                </a:solidFill>
              </a:endParaRPr>
            </a:p>
          </p:txBody>
        </p:sp>
        <p:sp>
          <p:nvSpPr>
            <p:cNvPr id="3" name="Rectangle: Rounded Corners 2">
              <a:extLst>
                <a:ext uri="{FF2B5EF4-FFF2-40B4-BE49-F238E27FC236}">
                  <a16:creationId xmlns:a16="http://schemas.microsoft.com/office/drawing/2014/main" id="{CA96FC35-50C4-8B21-568C-CB89D06B7419}"/>
                </a:ext>
              </a:extLst>
            </p:cNvPr>
            <p:cNvSpPr/>
            <p:nvPr/>
          </p:nvSpPr>
          <p:spPr>
            <a:xfrm>
              <a:off x="783641" y="1484930"/>
              <a:ext cx="2722487" cy="824400"/>
            </a:xfrm>
            <a:prstGeom prst="roundRect">
              <a:avLst>
                <a:gd name="adj" fmla="val 50000"/>
              </a:avLst>
            </a:prstGeom>
            <a:solidFill>
              <a:srgbClr val="FCBE0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noAutofit/>
            </a:bodyPr>
            <a:lstStyle/>
            <a:p>
              <a:endParaRPr lang="en-GB" b="1" dirty="0">
                <a:solidFill>
                  <a:schemeClr val="bg1"/>
                </a:solidFill>
              </a:endParaRPr>
            </a:p>
          </p:txBody>
        </p:sp>
        <p:sp>
          <p:nvSpPr>
            <p:cNvPr id="45" name="Rectangle: Rounded Corners 44">
              <a:extLst>
                <a:ext uri="{FF2B5EF4-FFF2-40B4-BE49-F238E27FC236}">
                  <a16:creationId xmlns:a16="http://schemas.microsoft.com/office/drawing/2014/main" id="{B60AC591-85D8-5128-7185-1FD7E9DFC9CA}"/>
                </a:ext>
              </a:extLst>
            </p:cNvPr>
            <p:cNvSpPr/>
            <p:nvPr/>
          </p:nvSpPr>
          <p:spPr>
            <a:xfrm>
              <a:off x="755651" y="1458335"/>
              <a:ext cx="2722487" cy="824400"/>
            </a:xfrm>
            <a:prstGeom prst="roundRect">
              <a:avLst>
                <a:gd name="adj" fmla="val 50000"/>
              </a:avLst>
            </a:prstGeom>
            <a:solidFill>
              <a:srgbClr val="27295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noAutofit/>
            </a:bodyPr>
            <a:lstStyle/>
            <a:p>
              <a:r>
                <a:rPr lang="en-GB" b="1" dirty="0">
                  <a:solidFill>
                    <a:schemeClr val="bg1"/>
                  </a:solidFill>
                </a:rPr>
                <a:t>We can all choose </a:t>
              </a:r>
              <a:br>
                <a:rPr lang="en-GB" b="1" dirty="0">
                  <a:solidFill>
                    <a:schemeClr val="bg1"/>
                  </a:solidFill>
                </a:rPr>
              </a:br>
              <a:r>
                <a:rPr lang="en-GB" b="1" dirty="0">
                  <a:solidFill>
                    <a:schemeClr val="bg1"/>
                  </a:solidFill>
                </a:rPr>
                <a:t>to take small actions:</a:t>
              </a:r>
            </a:p>
          </p:txBody>
        </p:sp>
      </p:grpSp>
      <p:sp>
        <p:nvSpPr>
          <p:cNvPr id="47" name="Rectangle: Rounded Corners 46">
            <a:extLst>
              <a:ext uri="{FF2B5EF4-FFF2-40B4-BE49-F238E27FC236}">
                <a16:creationId xmlns:a16="http://schemas.microsoft.com/office/drawing/2014/main" id="{5C564935-BD9D-1B70-6B5A-431847816D98}"/>
              </a:ext>
            </a:extLst>
          </p:cNvPr>
          <p:cNvSpPr/>
          <p:nvPr/>
        </p:nvSpPr>
        <p:spPr>
          <a:xfrm>
            <a:off x="755648" y="2538092"/>
            <a:ext cx="3672000" cy="825623"/>
          </a:xfrm>
          <a:prstGeom prst="roundRect">
            <a:avLst>
              <a:gd name="adj" fmla="val 50000"/>
            </a:avLst>
          </a:prstGeom>
          <a:solidFill>
            <a:srgbClr val="EB577C"/>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r>
              <a:rPr lang="en-GB" b="1" dirty="0">
                <a:solidFill>
                  <a:srgbClr val="27295B"/>
                </a:solidFill>
              </a:rPr>
              <a:t>be kind to everyone, through our words and actions</a:t>
            </a:r>
          </a:p>
        </p:txBody>
      </p:sp>
      <p:sp>
        <p:nvSpPr>
          <p:cNvPr id="53" name="Rectangle: Rounded Corners 52">
            <a:extLst>
              <a:ext uri="{FF2B5EF4-FFF2-40B4-BE49-F238E27FC236}">
                <a16:creationId xmlns:a16="http://schemas.microsoft.com/office/drawing/2014/main" id="{B8D4A967-2918-3E0F-78B3-0A42C6F926FB}"/>
              </a:ext>
            </a:extLst>
          </p:cNvPr>
          <p:cNvSpPr/>
          <p:nvPr/>
        </p:nvSpPr>
        <p:spPr>
          <a:xfrm>
            <a:off x="750884" y="3699197"/>
            <a:ext cx="6192000" cy="825623"/>
          </a:xfrm>
          <a:prstGeom prst="roundRect">
            <a:avLst>
              <a:gd name="adj" fmla="val 50000"/>
            </a:avLst>
          </a:prstGeom>
          <a:solidFill>
            <a:srgbClr val="EB577C"/>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r>
              <a:rPr lang="en-GB" b="1" dirty="0">
                <a:solidFill>
                  <a:srgbClr val="27295B"/>
                </a:solidFill>
              </a:rPr>
              <a:t>include others in our games and conversations</a:t>
            </a:r>
          </a:p>
        </p:txBody>
      </p:sp>
      <p:sp>
        <p:nvSpPr>
          <p:cNvPr id="54" name="Rectangle: Rounded Corners 53">
            <a:extLst>
              <a:ext uri="{FF2B5EF4-FFF2-40B4-BE49-F238E27FC236}">
                <a16:creationId xmlns:a16="http://schemas.microsoft.com/office/drawing/2014/main" id="{577136BF-4D2B-893E-19F2-349F6B296A4E}"/>
              </a:ext>
            </a:extLst>
          </p:cNvPr>
          <p:cNvSpPr/>
          <p:nvPr/>
        </p:nvSpPr>
        <p:spPr>
          <a:xfrm>
            <a:off x="760415" y="4860303"/>
            <a:ext cx="7632701" cy="1228239"/>
          </a:xfrm>
          <a:prstGeom prst="roundRect">
            <a:avLst>
              <a:gd name="adj" fmla="val 50000"/>
            </a:avLst>
          </a:prstGeom>
          <a:solidFill>
            <a:srgbClr val="EB577C"/>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noAutofit/>
          </a:bodyPr>
          <a:lstStyle/>
          <a:p>
            <a:r>
              <a:rPr lang="en-GB" b="1" dirty="0">
                <a:solidFill>
                  <a:srgbClr val="27295B"/>
                </a:solidFill>
              </a:rPr>
              <a:t>treat everyone with respect, no matter who they are, how old they are, where they are from, what they look like, what they can or can’t do or what they do and don’t like</a:t>
            </a:r>
          </a:p>
        </p:txBody>
      </p:sp>
      <p:pic>
        <p:nvPicPr>
          <p:cNvPr id="14" name="Picture 13">
            <a:extLst>
              <a:ext uri="{FF2B5EF4-FFF2-40B4-BE49-F238E27FC236}">
                <a16:creationId xmlns:a16="http://schemas.microsoft.com/office/drawing/2014/main" id="{748C583E-B580-3B90-AABA-AC1961A79C6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64607"/>
          <a:stretch/>
        </p:blipFill>
        <p:spPr>
          <a:xfrm>
            <a:off x="5490504" y="1375393"/>
            <a:ext cx="2897845" cy="2828837"/>
          </a:xfrm>
          <a:prstGeom prst="rect">
            <a:avLst/>
          </a:prstGeom>
        </p:spPr>
      </p:pic>
    </p:spTree>
    <p:extLst>
      <p:ext uri="{BB962C8B-B14F-4D97-AF65-F5344CB8AC3E}">
        <p14:creationId xmlns:p14="http://schemas.microsoft.com/office/powerpoint/2010/main" val="1907650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50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2" presetClass="entr" presetSubtype="8" fill="hold" grpId="0" nodeType="afterEffect">
                                  <p:stCondLst>
                                    <p:cond delay="0"/>
                                  </p:stCondLst>
                                  <p:childTnLst>
                                    <p:set>
                                      <p:cBhvr>
                                        <p:cTn id="11" dur="1" fill="hold">
                                          <p:stCondLst>
                                            <p:cond delay="0"/>
                                          </p:stCondLst>
                                        </p:cTn>
                                        <p:tgtEl>
                                          <p:spTgt spid="47"/>
                                        </p:tgtEl>
                                        <p:attrNameLst>
                                          <p:attrName>style.visibility</p:attrName>
                                        </p:attrNameLst>
                                      </p:cBhvr>
                                      <p:to>
                                        <p:strVal val="visible"/>
                                      </p:to>
                                    </p:set>
                                    <p:animEffect transition="in" filter="wipe(left)">
                                      <p:cBhvr>
                                        <p:cTn id="12" dur="500"/>
                                        <p:tgtEl>
                                          <p:spTgt spid="47"/>
                                        </p:tgtEl>
                                      </p:cBhvr>
                                    </p:animEffect>
                                  </p:childTnLst>
                                </p:cTn>
                              </p:par>
                            </p:childTnLst>
                          </p:cTn>
                        </p:par>
                        <p:par>
                          <p:cTn id="13" fill="hold">
                            <p:stCondLst>
                              <p:cond delay="1500"/>
                            </p:stCondLst>
                            <p:childTnLst>
                              <p:par>
                                <p:cTn id="14" presetID="22" presetClass="entr" presetSubtype="8" fill="hold" grpId="0" nodeType="afterEffect">
                                  <p:stCondLst>
                                    <p:cond delay="0"/>
                                  </p:stCondLst>
                                  <p:childTnLst>
                                    <p:set>
                                      <p:cBhvr>
                                        <p:cTn id="15" dur="1" fill="hold">
                                          <p:stCondLst>
                                            <p:cond delay="0"/>
                                          </p:stCondLst>
                                        </p:cTn>
                                        <p:tgtEl>
                                          <p:spTgt spid="53"/>
                                        </p:tgtEl>
                                        <p:attrNameLst>
                                          <p:attrName>style.visibility</p:attrName>
                                        </p:attrNameLst>
                                      </p:cBhvr>
                                      <p:to>
                                        <p:strVal val="visible"/>
                                      </p:to>
                                    </p:set>
                                    <p:animEffect transition="in" filter="wipe(left)">
                                      <p:cBhvr>
                                        <p:cTn id="16" dur="500"/>
                                        <p:tgtEl>
                                          <p:spTgt spid="53"/>
                                        </p:tgtEl>
                                      </p:cBhvr>
                                    </p:animEffect>
                                  </p:childTnLst>
                                </p:cTn>
                              </p:par>
                            </p:childTnLst>
                          </p:cTn>
                        </p:par>
                        <p:par>
                          <p:cTn id="17" fill="hold">
                            <p:stCondLst>
                              <p:cond delay="2000"/>
                            </p:stCondLst>
                            <p:childTnLst>
                              <p:par>
                                <p:cTn id="18" presetID="22" presetClass="entr" presetSubtype="8" fill="hold" grpId="0" nodeType="afterEffect">
                                  <p:stCondLst>
                                    <p:cond delay="0"/>
                                  </p:stCondLst>
                                  <p:childTnLst>
                                    <p:set>
                                      <p:cBhvr>
                                        <p:cTn id="19" dur="1" fill="hold">
                                          <p:stCondLst>
                                            <p:cond delay="0"/>
                                          </p:stCondLst>
                                        </p:cTn>
                                        <p:tgtEl>
                                          <p:spTgt spid="54"/>
                                        </p:tgtEl>
                                        <p:attrNameLst>
                                          <p:attrName>style.visibility</p:attrName>
                                        </p:attrNameLst>
                                      </p:cBhvr>
                                      <p:to>
                                        <p:strVal val="visible"/>
                                      </p:to>
                                    </p:set>
                                    <p:animEffect transition="in" filter="wipe(left)">
                                      <p:cBhvr>
                                        <p:cTn id="20" dur="500"/>
                                        <p:tgtEl>
                                          <p:spTgt spid="54"/>
                                        </p:tgtEl>
                                      </p:cBhvr>
                                    </p:animEffect>
                                  </p:childTnLst>
                                </p:cTn>
                              </p:par>
                            </p:childTnLst>
                          </p:cTn>
                        </p:par>
                        <p:par>
                          <p:cTn id="21" fill="hold">
                            <p:stCondLst>
                              <p:cond delay="2500"/>
                            </p:stCondLst>
                            <p:childTnLst>
                              <p:par>
                                <p:cTn id="22" presetID="42" presetClass="entr" presetSubtype="0" fill="hold" nodeType="after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anim calcmode="lin" valueType="num">
                                      <p:cBhvr>
                                        <p:cTn id="25" dur="1000" fill="hold"/>
                                        <p:tgtEl>
                                          <p:spTgt spid="14"/>
                                        </p:tgtEl>
                                        <p:attrNameLst>
                                          <p:attrName>ppt_x</p:attrName>
                                        </p:attrNameLst>
                                      </p:cBhvr>
                                      <p:tavLst>
                                        <p:tav tm="0">
                                          <p:val>
                                            <p:strVal val="#ppt_x"/>
                                          </p:val>
                                        </p:tav>
                                        <p:tav tm="100000">
                                          <p:val>
                                            <p:strVal val="#ppt_x"/>
                                          </p:val>
                                        </p:tav>
                                      </p:tavLst>
                                    </p:anim>
                                    <p:anim calcmode="lin" valueType="num">
                                      <p:cBhvr>
                                        <p:cTn id="2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53" grpId="0" animBg="1"/>
      <p:bldP spid="5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p:cNvSpPr>
            <a:spLocks noGrp="1"/>
          </p:cNvSpPr>
          <p:nvPr>
            <p:ph type="title"/>
          </p:nvPr>
        </p:nvSpPr>
        <p:spPr>
          <a:xfrm>
            <a:off x="457198" y="464029"/>
            <a:ext cx="8220075" cy="994306"/>
          </a:xfrm>
        </p:spPr>
        <p:txBody>
          <a:bodyPr/>
          <a:lstStyle/>
          <a:p>
            <a:pPr algn="ctr"/>
            <a:r>
              <a:rPr lang="en-GB" sz="3200" dirty="0">
                <a:solidFill>
                  <a:srgbClr val="27295B"/>
                </a:solidFill>
                <a:latin typeface="+mn-lt"/>
              </a:rPr>
              <a:t>Working Together to Make a Difference</a:t>
            </a:r>
          </a:p>
        </p:txBody>
      </p:sp>
      <p:grpSp>
        <p:nvGrpSpPr>
          <p:cNvPr id="5" name="Group 4">
            <a:extLst>
              <a:ext uri="{FF2B5EF4-FFF2-40B4-BE49-F238E27FC236}">
                <a16:creationId xmlns:a16="http://schemas.microsoft.com/office/drawing/2014/main" id="{BDD1DC53-10E2-04E8-D482-6256D7B2F1F6}"/>
              </a:ext>
            </a:extLst>
          </p:cNvPr>
          <p:cNvGrpSpPr/>
          <p:nvPr/>
        </p:nvGrpSpPr>
        <p:grpSpPr>
          <a:xfrm>
            <a:off x="755650" y="1458335"/>
            <a:ext cx="4862157" cy="742746"/>
            <a:chOff x="755650" y="1458335"/>
            <a:chExt cx="4862157" cy="742746"/>
          </a:xfrm>
        </p:grpSpPr>
        <p:sp>
          <p:nvSpPr>
            <p:cNvPr id="4" name="Rectangle: Rounded Corners 3">
              <a:extLst>
                <a:ext uri="{FF2B5EF4-FFF2-40B4-BE49-F238E27FC236}">
                  <a16:creationId xmlns:a16="http://schemas.microsoft.com/office/drawing/2014/main" id="{8CD330A1-81B9-C306-6870-B0DB653A838D}"/>
                </a:ext>
              </a:extLst>
            </p:cNvPr>
            <p:cNvSpPr/>
            <p:nvPr/>
          </p:nvSpPr>
          <p:spPr>
            <a:xfrm>
              <a:off x="803386" y="1504865"/>
              <a:ext cx="4814421" cy="696216"/>
            </a:xfrm>
            <a:prstGeom prst="roundRect">
              <a:avLst>
                <a:gd name="adj" fmla="val 50000"/>
              </a:avLst>
            </a:prstGeom>
            <a:solidFill>
              <a:srgbClr val="EB577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endParaRPr lang="en-GB" b="1" dirty="0">
                <a:solidFill>
                  <a:schemeClr val="bg1"/>
                </a:solidFill>
              </a:endParaRPr>
            </a:p>
          </p:txBody>
        </p:sp>
        <p:sp>
          <p:nvSpPr>
            <p:cNvPr id="3" name="Rectangle: Rounded Corners 2">
              <a:extLst>
                <a:ext uri="{FF2B5EF4-FFF2-40B4-BE49-F238E27FC236}">
                  <a16:creationId xmlns:a16="http://schemas.microsoft.com/office/drawing/2014/main" id="{CBD49CAA-9AD4-E6CE-736F-216E21BD2BB0}"/>
                </a:ext>
              </a:extLst>
            </p:cNvPr>
            <p:cNvSpPr/>
            <p:nvPr/>
          </p:nvSpPr>
          <p:spPr>
            <a:xfrm>
              <a:off x="779922" y="1482605"/>
              <a:ext cx="4814421" cy="696216"/>
            </a:xfrm>
            <a:prstGeom prst="roundRect">
              <a:avLst>
                <a:gd name="adj" fmla="val 50000"/>
              </a:avLst>
            </a:prstGeom>
            <a:solidFill>
              <a:srgbClr val="FCBE0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endParaRPr lang="en-GB" b="1" dirty="0">
                <a:solidFill>
                  <a:schemeClr val="bg1"/>
                </a:solidFill>
              </a:endParaRPr>
            </a:p>
          </p:txBody>
        </p:sp>
        <p:sp>
          <p:nvSpPr>
            <p:cNvPr id="45" name="Rectangle: Rounded Corners 44">
              <a:extLst>
                <a:ext uri="{FF2B5EF4-FFF2-40B4-BE49-F238E27FC236}">
                  <a16:creationId xmlns:a16="http://schemas.microsoft.com/office/drawing/2014/main" id="{B60AC591-85D8-5128-7185-1FD7E9DFC9CA}"/>
                </a:ext>
              </a:extLst>
            </p:cNvPr>
            <p:cNvSpPr/>
            <p:nvPr/>
          </p:nvSpPr>
          <p:spPr>
            <a:xfrm>
              <a:off x="755650" y="1458335"/>
              <a:ext cx="4814421" cy="696216"/>
            </a:xfrm>
            <a:prstGeom prst="roundRect">
              <a:avLst>
                <a:gd name="adj" fmla="val 50000"/>
              </a:avLst>
            </a:prstGeom>
            <a:solidFill>
              <a:srgbClr val="27295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b="1" dirty="0">
                  <a:solidFill>
                    <a:schemeClr val="bg1"/>
                  </a:solidFill>
                </a:rPr>
                <a:t>We can all choose to make small changes:</a:t>
              </a:r>
            </a:p>
          </p:txBody>
        </p:sp>
      </p:grpSp>
      <p:sp>
        <p:nvSpPr>
          <p:cNvPr id="47" name="Rectangle: Rounded Corners 46">
            <a:extLst>
              <a:ext uri="{FF2B5EF4-FFF2-40B4-BE49-F238E27FC236}">
                <a16:creationId xmlns:a16="http://schemas.microsoft.com/office/drawing/2014/main" id="{5C564935-BD9D-1B70-6B5A-431847816D98}"/>
              </a:ext>
            </a:extLst>
          </p:cNvPr>
          <p:cNvSpPr/>
          <p:nvPr/>
        </p:nvSpPr>
        <p:spPr>
          <a:xfrm>
            <a:off x="755648" y="2408039"/>
            <a:ext cx="7632700" cy="825623"/>
          </a:xfrm>
          <a:prstGeom prst="roundRect">
            <a:avLst>
              <a:gd name="adj" fmla="val 50000"/>
            </a:avLst>
          </a:prstGeom>
          <a:solidFill>
            <a:srgbClr val="FCBE0E"/>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noAutofit/>
          </a:bodyPr>
          <a:lstStyle/>
          <a:p>
            <a:r>
              <a:rPr lang="en-GB" b="1" dirty="0">
                <a:solidFill>
                  <a:srgbClr val="27295B"/>
                </a:solidFill>
              </a:rPr>
              <a:t>celebrate differences as our differences are what make us special</a:t>
            </a:r>
          </a:p>
        </p:txBody>
      </p:sp>
      <p:sp>
        <p:nvSpPr>
          <p:cNvPr id="53" name="Rectangle: Rounded Corners 52">
            <a:extLst>
              <a:ext uri="{FF2B5EF4-FFF2-40B4-BE49-F238E27FC236}">
                <a16:creationId xmlns:a16="http://schemas.microsoft.com/office/drawing/2014/main" id="{B8D4A967-2918-3E0F-78B3-0A42C6F926FB}"/>
              </a:ext>
            </a:extLst>
          </p:cNvPr>
          <p:cNvSpPr/>
          <p:nvPr/>
        </p:nvSpPr>
        <p:spPr>
          <a:xfrm>
            <a:off x="750884" y="3372377"/>
            <a:ext cx="7642232" cy="824400"/>
          </a:xfrm>
          <a:prstGeom prst="roundRect">
            <a:avLst>
              <a:gd name="adj" fmla="val 50000"/>
            </a:avLst>
          </a:prstGeom>
          <a:solidFill>
            <a:srgbClr val="FCBE0E"/>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noAutofit/>
          </a:bodyPr>
          <a:lstStyle/>
          <a:p>
            <a:r>
              <a:rPr lang="en-GB" b="1" dirty="0">
                <a:solidFill>
                  <a:srgbClr val="27295B"/>
                </a:solidFill>
              </a:rPr>
              <a:t>say no to bullying behaviours</a:t>
            </a:r>
          </a:p>
        </p:txBody>
      </p:sp>
      <p:sp>
        <p:nvSpPr>
          <p:cNvPr id="54" name="Rectangle: Rounded Corners 53">
            <a:extLst>
              <a:ext uri="{FF2B5EF4-FFF2-40B4-BE49-F238E27FC236}">
                <a16:creationId xmlns:a16="http://schemas.microsoft.com/office/drawing/2014/main" id="{577136BF-4D2B-893E-19F2-349F6B296A4E}"/>
              </a:ext>
            </a:extLst>
          </p:cNvPr>
          <p:cNvSpPr/>
          <p:nvPr/>
        </p:nvSpPr>
        <p:spPr>
          <a:xfrm>
            <a:off x="760415" y="4335492"/>
            <a:ext cx="7632701" cy="824400"/>
          </a:xfrm>
          <a:prstGeom prst="roundRect">
            <a:avLst>
              <a:gd name="adj" fmla="val 50000"/>
            </a:avLst>
          </a:prstGeom>
          <a:solidFill>
            <a:srgbClr val="FCBE0E"/>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noAutofit/>
          </a:bodyPr>
          <a:lstStyle/>
          <a:p>
            <a:r>
              <a:rPr lang="en-GB" b="1" dirty="0">
                <a:solidFill>
                  <a:srgbClr val="27295B"/>
                </a:solidFill>
              </a:rPr>
              <a:t>look out for people who are sad or lonely and make time to ask if they are OK</a:t>
            </a:r>
          </a:p>
        </p:txBody>
      </p:sp>
      <p:sp>
        <p:nvSpPr>
          <p:cNvPr id="18" name="Rectangle: Rounded Corners 17">
            <a:extLst>
              <a:ext uri="{FF2B5EF4-FFF2-40B4-BE49-F238E27FC236}">
                <a16:creationId xmlns:a16="http://schemas.microsoft.com/office/drawing/2014/main" id="{148229C8-9093-AD5A-42FD-A6A852E29DB2}"/>
              </a:ext>
            </a:extLst>
          </p:cNvPr>
          <p:cNvSpPr/>
          <p:nvPr/>
        </p:nvSpPr>
        <p:spPr>
          <a:xfrm>
            <a:off x="750884" y="5298607"/>
            <a:ext cx="7632701" cy="824400"/>
          </a:xfrm>
          <a:prstGeom prst="roundRect">
            <a:avLst>
              <a:gd name="adj" fmla="val 50000"/>
            </a:avLst>
          </a:prstGeom>
          <a:solidFill>
            <a:srgbClr val="FCBE0E"/>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noAutofit/>
          </a:bodyPr>
          <a:lstStyle/>
          <a:p>
            <a:r>
              <a:rPr lang="en-GB" b="1" dirty="0">
                <a:solidFill>
                  <a:srgbClr val="27295B"/>
                </a:solidFill>
              </a:rPr>
              <a:t>remember everyone deserves to be healthy, happy and safe</a:t>
            </a:r>
          </a:p>
        </p:txBody>
      </p:sp>
    </p:spTree>
    <p:extLst>
      <p:ext uri="{BB962C8B-B14F-4D97-AF65-F5344CB8AC3E}">
        <p14:creationId xmlns:p14="http://schemas.microsoft.com/office/powerpoint/2010/main" val="1784452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5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2" presetClass="entr" presetSubtype="8" fill="hold" grpId="0" nodeType="afterEffect">
                                  <p:stCondLst>
                                    <p:cond delay="0"/>
                                  </p:stCondLst>
                                  <p:childTnLst>
                                    <p:set>
                                      <p:cBhvr>
                                        <p:cTn id="11" dur="1" fill="hold">
                                          <p:stCondLst>
                                            <p:cond delay="0"/>
                                          </p:stCondLst>
                                        </p:cTn>
                                        <p:tgtEl>
                                          <p:spTgt spid="47"/>
                                        </p:tgtEl>
                                        <p:attrNameLst>
                                          <p:attrName>style.visibility</p:attrName>
                                        </p:attrNameLst>
                                      </p:cBhvr>
                                      <p:to>
                                        <p:strVal val="visible"/>
                                      </p:to>
                                    </p:set>
                                    <p:animEffect transition="in" filter="wipe(left)">
                                      <p:cBhvr>
                                        <p:cTn id="12" dur="500"/>
                                        <p:tgtEl>
                                          <p:spTgt spid="47"/>
                                        </p:tgtEl>
                                      </p:cBhvr>
                                    </p:animEffect>
                                  </p:childTnLst>
                                </p:cTn>
                              </p:par>
                            </p:childTnLst>
                          </p:cTn>
                        </p:par>
                        <p:par>
                          <p:cTn id="13" fill="hold">
                            <p:stCondLst>
                              <p:cond delay="1500"/>
                            </p:stCondLst>
                            <p:childTnLst>
                              <p:par>
                                <p:cTn id="14" presetID="22" presetClass="entr" presetSubtype="8" fill="hold" grpId="0" nodeType="afterEffect">
                                  <p:stCondLst>
                                    <p:cond delay="0"/>
                                  </p:stCondLst>
                                  <p:childTnLst>
                                    <p:set>
                                      <p:cBhvr>
                                        <p:cTn id="15" dur="1" fill="hold">
                                          <p:stCondLst>
                                            <p:cond delay="0"/>
                                          </p:stCondLst>
                                        </p:cTn>
                                        <p:tgtEl>
                                          <p:spTgt spid="53"/>
                                        </p:tgtEl>
                                        <p:attrNameLst>
                                          <p:attrName>style.visibility</p:attrName>
                                        </p:attrNameLst>
                                      </p:cBhvr>
                                      <p:to>
                                        <p:strVal val="visible"/>
                                      </p:to>
                                    </p:set>
                                    <p:animEffect transition="in" filter="wipe(left)">
                                      <p:cBhvr>
                                        <p:cTn id="16" dur="500"/>
                                        <p:tgtEl>
                                          <p:spTgt spid="53"/>
                                        </p:tgtEl>
                                      </p:cBhvr>
                                    </p:animEffect>
                                  </p:childTnLst>
                                </p:cTn>
                              </p:par>
                            </p:childTnLst>
                          </p:cTn>
                        </p:par>
                        <p:par>
                          <p:cTn id="17" fill="hold">
                            <p:stCondLst>
                              <p:cond delay="2000"/>
                            </p:stCondLst>
                            <p:childTnLst>
                              <p:par>
                                <p:cTn id="18" presetID="22" presetClass="entr" presetSubtype="8" fill="hold" grpId="0" nodeType="afterEffect">
                                  <p:stCondLst>
                                    <p:cond delay="0"/>
                                  </p:stCondLst>
                                  <p:childTnLst>
                                    <p:set>
                                      <p:cBhvr>
                                        <p:cTn id="19" dur="1" fill="hold">
                                          <p:stCondLst>
                                            <p:cond delay="0"/>
                                          </p:stCondLst>
                                        </p:cTn>
                                        <p:tgtEl>
                                          <p:spTgt spid="54"/>
                                        </p:tgtEl>
                                        <p:attrNameLst>
                                          <p:attrName>style.visibility</p:attrName>
                                        </p:attrNameLst>
                                      </p:cBhvr>
                                      <p:to>
                                        <p:strVal val="visible"/>
                                      </p:to>
                                    </p:set>
                                    <p:animEffect transition="in" filter="wipe(left)">
                                      <p:cBhvr>
                                        <p:cTn id="20" dur="500"/>
                                        <p:tgtEl>
                                          <p:spTgt spid="54"/>
                                        </p:tgtEl>
                                      </p:cBhvr>
                                    </p:animEffect>
                                  </p:childTnLst>
                                </p:cTn>
                              </p:par>
                            </p:childTnLst>
                          </p:cTn>
                        </p:par>
                        <p:par>
                          <p:cTn id="21" fill="hold">
                            <p:stCondLst>
                              <p:cond delay="2500"/>
                            </p:stCondLst>
                            <p:childTnLst>
                              <p:par>
                                <p:cTn id="22" presetID="22" presetClass="entr" presetSubtype="8" fill="hold" grpId="0" nodeType="after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ipe(left)">
                                      <p:cBhvr>
                                        <p:cTn id="2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53" grpId="0" animBg="1"/>
      <p:bldP spid="54" grpId="0" animBg="1"/>
      <p:bldP spid="1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p:cNvSpPr>
            <a:spLocks noGrp="1"/>
          </p:cNvSpPr>
          <p:nvPr>
            <p:ph type="title"/>
          </p:nvPr>
        </p:nvSpPr>
        <p:spPr>
          <a:xfrm>
            <a:off x="457198" y="464029"/>
            <a:ext cx="8220075" cy="994306"/>
          </a:xfrm>
        </p:spPr>
        <p:txBody>
          <a:bodyPr/>
          <a:lstStyle/>
          <a:p>
            <a:pPr algn="ctr"/>
            <a:r>
              <a:rPr lang="en-GB" sz="3200" dirty="0">
                <a:solidFill>
                  <a:srgbClr val="27295B"/>
                </a:solidFill>
                <a:latin typeface="+mn-lt"/>
              </a:rPr>
              <a:t>Working Together to Make a Difference</a:t>
            </a:r>
          </a:p>
        </p:txBody>
      </p:sp>
      <p:sp>
        <p:nvSpPr>
          <p:cNvPr id="27" name="Oval 26">
            <a:extLst>
              <a:ext uri="{FF2B5EF4-FFF2-40B4-BE49-F238E27FC236}">
                <a16:creationId xmlns:a16="http://schemas.microsoft.com/office/drawing/2014/main" id="{424CE260-7E89-D1E2-4B26-14705DA5B075}"/>
              </a:ext>
            </a:extLst>
          </p:cNvPr>
          <p:cNvSpPr/>
          <p:nvPr/>
        </p:nvSpPr>
        <p:spPr>
          <a:xfrm>
            <a:off x="2743245" y="2070463"/>
            <a:ext cx="3657508" cy="3645280"/>
          </a:xfrm>
          <a:prstGeom prst="ellipse">
            <a:avLst/>
          </a:prstGeom>
          <a:solidFill>
            <a:srgbClr val="00ACE8"/>
          </a:solidFill>
          <a:ln>
            <a:noFill/>
          </a:ln>
          <a:effectLst>
            <a:glow rad="76200">
              <a:schemeClr val="tx1">
                <a:alpha val="1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GB" sz="2000" b="1" dirty="0">
              <a:solidFill>
                <a:srgbClr val="27295B"/>
              </a:solidFill>
            </a:endParaRPr>
          </a:p>
        </p:txBody>
      </p:sp>
      <p:sp>
        <p:nvSpPr>
          <p:cNvPr id="28" name="Oval 27">
            <a:extLst>
              <a:ext uri="{FF2B5EF4-FFF2-40B4-BE49-F238E27FC236}">
                <a16:creationId xmlns:a16="http://schemas.microsoft.com/office/drawing/2014/main" id="{3CF33446-8CD6-275C-EC6C-066B19CA14CB}"/>
              </a:ext>
            </a:extLst>
          </p:cNvPr>
          <p:cNvSpPr/>
          <p:nvPr/>
        </p:nvSpPr>
        <p:spPr>
          <a:xfrm>
            <a:off x="2864759" y="2191571"/>
            <a:ext cx="3414480" cy="3403065"/>
          </a:xfrm>
          <a:prstGeom prst="ellipse">
            <a:avLst/>
          </a:prstGeom>
          <a:solidFill>
            <a:srgbClr val="EB577C"/>
          </a:solidFill>
          <a:ln>
            <a:noFill/>
          </a:ln>
          <a:effectLst>
            <a:glow rad="76200">
              <a:schemeClr val="tx1">
                <a:alpha val="51000"/>
              </a:schemeClr>
            </a:glo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GB" sz="2000" b="1" dirty="0">
              <a:solidFill>
                <a:srgbClr val="27295B"/>
              </a:solidFill>
            </a:endParaRPr>
          </a:p>
        </p:txBody>
      </p:sp>
      <p:sp>
        <p:nvSpPr>
          <p:cNvPr id="29" name="Oval 28">
            <a:extLst>
              <a:ext uri="{FF2B5EF4-FFF2-40B4-BE49-F238E27FC236}">
                <a16:creationId xmlns:a16="http://schemas.microsoft.com/office/drawing/2014/main" id="{F8F96585-658F-F23E-0733-7877944C3C14}"/>
              </a:ext>
            </a:extLst>
          </p:cNvPr>
          <p:cNvSpPr/>
          <p:nvPr/>
        </p:nvSpPr>
        <p:spPr>
          <a:xfrm>
            <a:off x="2987643" y="2314044"/>
            <a:ext cx="3168713" cy="3158119"/>
          </a:xfrm>
          <a:prstGeom prst="ellipse">
            <a:avLst/>
          </a:prstGeom>
          <a:solidFill>
            <a:srgbClr val="FCBE0E"/>
          </a:solidFill>
          <a:ln>
            <a:noFill/>
          </a:ln>
          <a:effectLst>
            <a:glow rad="76200">
              <a:schemeClr val="tx1">
                <a:alpha val="35000"/>
              </a:schemeClr>
            </a:glow>
            <a:outerShdw blurRad="50800" dir="2880000" algn="ctr" rotWithShape="0">
              <a:schemeClr val="tx1">
                <a:alpha val="4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b="1" dirty="0">
                <a:solidFill>
                  <a:srgbClr val="27295B"/>
                </a:solidFill>
              </a:rPr>
              <a:t>Everyone has a responsibility to work together to stop bullying.</a:t>
            </a:r>
          </a:p>
          <a:p>
            <a:pPr algn="ctr"/>
            <a:endParaRPr lang="en-GB" b="1" dirty="0">
              <a:solidFill>
                <a:srgbClr val="27295B"/>
              </a:solidFill>
            </a:endParaRPr>
          </a:p>
          <a:p>
            <a:pPr algn="ctr"/>
            <a:r>
              <a:rPr lang="en-GB" sz="2500" b="1" dirty="0">
                <a:solidFill>
                  <a:srgbClr val="27295B"/>
                </a:solidFill>
              </a:rPr>
              <a:t>Can you think of anything else?</a:t>
            </a:r>
          </a:p>
        </p:txBody>
      </p:sp>
      <p:pic>
        <p:nvPicPr>
          <p:cNvPr id="16" name="Picture 15">
            <a:extLst>
              <a:ext uri="{FF2B5EF4-FFF2-40B4-BE49-F238E27FC236}">
                <a16:creationId xmlns:a16="http://schemas.microsoft.com/office/drawing/2014/main" id="{32739D8E-8436-27D1-2075-3DA379187A7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5510" y="1390835"/>
            <a:ext cx="646876" cy="572254"/>
          </a:xfrm>
          <a:prstGeom prst="rect">
            <a:avLst/>
          </a:prstGeom>
        </p:spPr>
      </p:pic>
      <p:pic>
        <p:nvPicPr>
          <p:cNvPr id="37" name="Picture 36">
            <a:extLst>
              <a:ext uri="{FF2B5EF4-FFF2-40B4-BE49-F238E27FC236}">
                <a16:creationId xmlns:a16="http://schemas.microsoft.com/office/drawing/2014/main" id="{F4274BEB-C8FC-D1FD-83C7-09E8278C949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73486" y="2368859"/>
            <a:ext cx="646876" cy="572254"/>
          </a:xfrm>
          <a:prstGeom prst="rect">
            <a:avLst/>
          </a:prstGeom>
        </p:spPr>
      </p:pic>
      <p:pic>
        <p:nvPicPr>
          <p:cNvPr id="38" name="Picture 37">
            <a:extLst>
              <a:ext uri="{FF2B5EF4-FFF2-40B4-BE49-F238E27FC236}">
                <a16:creationId xmlns:a16="http://schemas.microsoft.com/office/drawing/2014/main" id="{509CF64A-4B80-23E0-9FCD-DC3AB4A83DA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1062" y="3759695"/>
            <a:ext cx="646876" cy="572254"/>
          </a:xfrm>
          <a:prstGeom prst="rect">
            <a:avLst/>
          </a:prstGeom>
        </p:spPr>
      </p:pic>
      <p:pic>
        <p:nvPicPr>
          <p:cNvPr id="41" name="Picture 40">
            <a:extLst>
              <a:ext uri="{FF2B5EF4-FFF2-40B4-BE49-F238E27FC236}">
                <a16:creationId xmlns:a16="http://schemas.microsoft.com/office/drawing/2014/main" id="{1B358D1B-4BA3-2940-2ECF-7FBD844C9B5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35884" y="5429616"/>
            <a:ext cx="646876" cy="572254"/>
          </a:xfrm>
          <a:prstGeom prst="rect">
            <a:avLst/>
          </a:prstGeom>
        </p:spPr>
      </p:pic>
      <p:pic>
        <p:nvPicPr>
          <p:cNvPr id="42" name="Picture 41">
            <a:extLst>
              <a:ext uri="{FF2B5EF4-FFF2-40B4-BE49-F238E27FC236}">
                <a16:creationId xmlns:a16="http://schemas.microsoft.com/office/drawing/2014/main" id="{CA15B08B-EB36-F4DC-EFC8-09F1C9C95F5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72766" y="5045147"/>
            <a:ext cx="646876" cy="572254"/>
          </a:xfrm>
          <a:prstGeom prst="rect">
            <a:avLst/>
          </a:prstGeom>
        </p:spPr>
      </p:pic>
      <p:pic>
        <p:nvPicPr>
          <p:cNvPr id="43" name="Picture 42">
            <a:extLst>
              <a:ext uri="{FF2B5EF4-FFF2-40B4-BE49-F238E27FC236}">
                <a16:creationId xmlns:a16="http://schemas.microsoft.com/office/drawing/2014/main" id="{9E22B638-A317-A6D7-7E89-BE86BAB301D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41474" y="4123761"/>
            <a:ext cx="646876" cy="572254"/>
          </a:xfrm>
          <a:prstGeom prst="rect">
            <a:avLst/>
          </a:prstGeom>
        </p:spPr>
      </p:pic>
      <p:pic>
        <p:nvPicPr>
          <p:cNvPr id="44" name="Picture 43">
            <a:extLst>
              <a:ext uri="{FF2B5EF4-FFF2-40B4-BE49-F238E27FC236}">
                <a16:creationId xmlns:a16="http://schemas.microsoft.com/office/drawing/2014/main" id="{B7B45A21-1735-DF15-99AB-233126D9EFE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47675" y="2856746"/>
            <a:ext cx="646876" cy="572254"/>
          </a:xfrm>
          <a:prstGeom prst="rect">
            <a:avLst/>
          </a:prstGeom>
        </p:spPr>
      </p:pic>
      <p:pic>
        <p:nvPicPr>
          <p:cNvPr id="45" name="Picture 44">
            <a:extLst>
              <a:ext uri="{FF2B5EF4-FFF2-40B4-BE49-F238E27FC236}">
                <a16:creationId xmlns:a16="http://schemas.microsoft.com/office/drawing/2014/main" id="{3DD7369C-8680-E062-0CFD-E9075B26946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15482" y="1231393"/>
            <a:ext cx="646876" cy="572254"/>
          </a:xfrm>
          <a:prstGeom prst="rect">
            <a:avLst/>
          </a:prstGeom>
        </p:spPr>
      </p:pic>
      <p:pic>
        <p:nvPicPr>
          <p:cNvPr id="18" name="Picture 17">
            <a:extLst>
              <a:ext uri="{FF2B5EF4-FFF2-40B4-BE49-F238E27FC236}">
                <a16:creationId xmlns:a16="http://schemas.microsoft.com/office/drawing/2014/main" id="{06690108-141A-A906-F37E-6BED654CEA6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17141" y="4562621"/>
            <a:ext cx="395861" cy="350196"/>
          </a:xfrm>
          <a:prstGeom prst="rect">
            <a:avLst/>
          </a:prstGeom>
        </p:spPr>
      </p:pic>
      <p:pic>
        <p:nvPicPr>
          <p:cNvPr id="46" name="Picture 45">
            <a:extLst>
              <a:ext uri="{FF2B5EF4-FFF2-40B4-BE49-F238E27FC236}">
                <a16:creationId xmlns:a16="http://schemas.microsoft.com/office/drawing/2014/main" id="{B9F651BB-3A3F-05E5-994A-5D2D868DA54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55932" y="5884707"/>
            <a:ext cx="395861" cy="350196"/>
          </a:xfrm>
          <a:prstGeom prst="rect">
            <a:avLst/>
          </a:prstGeom>
        </p:spPr>
      </p:pic>
      <p:pic>
        <p:nvPicPr>
          <p:cNvPr id="47" name="Picture 46">
            <a:extLst>
              <a:ext uri="{FF2B5EF4-FFF2-40B4-BE49-F238E27FC236}">
                <a16:creationId xmlns:a16="http://schemas.microsoft.com/office/drawing/2014/main" id="{3B7450D8-7682-A7D7-1A0B-79F93E3B73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40989" y="5331274"/>
            <a:ext cx="395861" cy="350196"/>
          </a:xfrm>
          <a:prstGeom prst="rect">
            <a:avLst/>
          </a:prstGeom>
        </p:spPr>
      </p:pic>
      <p:pic>
        <p:nvPicPr>
          <p:cNvPr id="48" name="Picture 47">
            <a:extLst>
              <a:ext uri="{FF2B5EF4-FFF2-40B4-BE49-F238E27FC236}">
                <a16:creationId xmlns:a16="http://schemas.microsoft.com/office/drawing/2014/main" id="{485A9E43-E45B-2E97-A201-D6464D0313C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36249" y="1803647"/>
            <a:ext cx="395861" cy="350196"/>
          </a:xfrm>
          <a:prstGeom prst="rect">
            <a:avLst/>
          </a:prstGeom>
        </p:spPr>
      </p:pic>
      <p:pic>
        <p:nvPicPr>
          <p:cNvPr id="49" name="Picture 48">
            <a:extLst>
              <a:ext uri="{FF2B5EF4-FFF2-40B4-BE49-F238E27FC236}">
                <a16:creationId xmlns:a16="http://schemas.microsoft.com/office/drawing/2014/main" id="{495B0A28-5D19-0060-1DB2-F677A6CEEB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4208" y="2678472"/>
            <a:ext cx="395861" cy="350196"/>
          </a:xfrm>
          <a:prstGeom prst="rect">
            <a:avLst/>
          </a:prstGeom>
        </p:spPr>
      </p:pic>
      <p:pic>
        <p:nvPicPr>
          <p:cNvPr id="50" name="Picture 49">
            <a:extLst>
              <a:ext uri="{FF2B5EF4-FFF2-40B4-BE49-F238E27FC236}">
                <a16:creationId xmlns:a16="http://schemas.microsoft.com/office/drawing/2014/main" id="{351150C8-079F-F9FE-A24A-4D9453B9309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00001" y="2934072"/>
            <a:ext cx="288349" cy="255086"/>
          </a:xfrm>
          <a:prstGeom prst="rect">
            <a:avLst/>
          </a:prstGeom>
        </p:spPr>
      </p:pic>
      <p:pic>
        <p:nvPicPr>
          <p:cNvPr id="51" name="Picture 50">
            <a:extLst>
              <a:ext uri="{FF2B5EF4-FFF2-40B4-BE49-F238E27FC236}">
                <a16:creationId xmlns:a16="http://schemas.microsoft.com/office/drawing/2014/main" id="{2B62A92D-66E6-4858-04D3-4ABE7F5BAFC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82764" y="4220180"/>
            <a:ext cx="288349" cy="255086"/>
          </a:xfrm>
          <a:prstGeom prst="rect">
            <a:avLst/>
          </a:prstGeom>
        </p:spPr>
      </p:pic>
      <p:pic>
        <p:nvPicPr>
          <p:cNvPr id="52" name="Picture 51">
            <a:extLst>
              <a:ext uri="{FF2B5EF4-FFF2-40B4-BE49-F238E27FC236}">
                <a16:creationId xmlns:a16="http://schemas.microsoft.com/office/drawing/2014/main" id="{2A5A7B9A-3F4B-F09F-2AE9-DA0F89528E6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426" y="5378829"/>
            <a:ext cx="288349" cy="255086"/>
          </a:xfrm>
          <a:prstGeom prst="rect">
            <a:avLst/>
          </a:prstGeom>
        </p:spPr>
      </p:pic>
      <p:pic>
        <p:nvPicPr>
          <p:cNvPr id="53" name="Picture 52">
            <a:extLst>
              <a:ext uri="{FF2B5EF4-FFF2-40B4-BE49-F238E27FC236}">
                <a16:creationId xmlns:a16="http://schemas.microsoft.com/office/drawing/2014/main" id="{E8AAB02D-45C8-101F-8015-B150141BC86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12099" y="5932262"/>
            <a:ext cx="288349" cy="255086"/>
          </a:xfrm>
          <a:prstGeom prst="rect">
            <a:avLst/>
          </a:prstGeom>
        </p:spPr>
      </p:pic>
      <p:pic>
        <p:nvPicPr>
          <p:cNvPr id="54" name="Picture 53">
            <a:extLst>
              <a:ext uri="{FF2B5EF4-FFF2-40B4-BE49-F238E27FC236}">
                <a16:creationId xmlns:a16="http://schemas.microsoft.com/office/drawing/2014/main" id="{16254634-320C-A7A8-2759-954208E8462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12098" y="1509313"/>
            <a:ext cx="288349" cy="255086"/>
          </a:xfrm>
          <a:prstGeom prst="rect">
            <a:avLst/>
          </a:prstGeom>
        </p:spPr>
      </p:pic>
      <p:pic>
        <p:nvPicPr>
          <p:cNvPr id="55" name="Picture 54">
            <a:extLst>
              <a:ext uri="{FF2B5EF4-FFF2-40B4-BE49-F238E27FC236}">
                <a16:creationId xmlns:a16="http://schemas.microsoft.com/office/drawing/2014/main" id="{8D544A5C-D8EC-7815-83AF-E6D21F6B60D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83246" y="1682823"/>
            <a:ext cx="288349" cy="255086"/>
          </a:xfrm>
          <a:prstGeom prst="rect">
            <a:avLst/>
          </a:prstGeom>
        </p:spPr>
      </p:pic>
    </p:spTree>
    <p:extLst>
      <p:ext uri="{BB962C8B-B14F-4D97-AF65-F5344CB8AC3E}">
        <p14:creationId xmlns:p14="http://schemas.microsoft.com/office/powerpoint/2010/main" val="2394182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500"/>
                                        <p:tgtEl>
                                          <p:spTgt spid="28"/>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500"/>
                                        <p:tgtEl>
                                          <p:spTgt spid="27"/>
                                        </p:tgtEl>
                                      </p:cBhvr>
                                    </p:animEffect>
                                  </p:childTnLst>
                                </p:cTn>
                              </p:par>
                            </p:childTnLst>
                          </p:cTn>
                        </p:par>
                        <p:par>
                          <p:cTn id="14" fill="hold">
                            <p:stCondLst>
                              <p:cond delay="1000"/>
                            </p:stCondLst>
                            <p:childTnLst>
                              <p:par>
                                <p:cTn id="15" presetID="31" presetClass="entr" presetSubtype="0" fill="hold" nodeType="after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1000" fill="hold"/>
                                        <p:tgtEl>
                                          <p:spTgt spid="16"/>
                                        </p:tgtEl>
                                        <p:attrNameLst>
                                          <p:attrName>ppt_w</p:attrName>
                                        </p:attrNameLst>
                                      </p:cBhvr>
                                      <p:tavLst>
                                        <p:tav tm="0">
                                          <p:val>
                                            <p:fltVal val="0"/>
                                          </p:val>
                                        </p:tav>
                                        <p:tav tm="100000">
                                          <p:val>
                                            <p:strVal val="#ppt_w"/>
                                          </p:val>
                                        </p:tav>
                                      </p:tavLst>
                                    </p:anim>
                                    <p:anim calcmode="lin" valueType="num">
                                      <p:cBhvr>
                                        <p:cTn id="18" dur="1000" fill="hold"/>
                                        <p:tgtEl>
                                          <p:spTgt spid="16"/>
                                        </p:tgtEl>
                                        <p:attrNameLst>
                                          <p:attrName>ppt_h</p:attrName>
                                        </p:attrNameLst>
                                      </p:cBhvr>
                                      <p:tavLst>
                                        <p:tav tm="0">
                                          <p:val>
                                            <p:fltVal val="0"/>
                                          </p:val>
                                        </p:tav>
                                        <p:tav tm="100000">
                                          <p:val>
                                            <p:strVal val="#ppt_h"/>
                                          </p:val>
                                        </p:tav>
                                      </p:tavLst>
                                    </p:anim>
                                    <p:anim calcmode="lin" valueType="num">
                                      <p:cBhvr>
                                        <p:cTn id="19" dur="1000" fill="hold"/>
                                        <p:tgtEl>
                                          <p:spTgt spid="16"/>
                                        </p:tgtEl>
                                        <p:attrNameLst>
                                          <p:attrName>style.rotation</p:attrName>
                                        </p:attrNameLst>
                                      </p:cBhvr>
                                      <p:tavLst>
                                        <p:tav tm="0">
                                          <p:val>
                                            <p:fltVal val="90"/>
                                          </p:val>
                                        </p:tav>
                                        <p:tav tm="100000">
                                          <p:val>
                                            <p:fltVal val="0"/>
                                          </p:val>
                                        </p:tav>
                                      </p:tavLst>
                                    </p:anim>
                                    <p:animEffect transition="in" filter="fade">
                                      <p:cBhvr>
                                        <p:cTn id="20" dur="1000"/>
                                        <p:tgtEl>
                                          <p:spTgt spid="16"/>
                                        </p:tgtEl>
                                      </p:cBhvr>
                                    </p:animEffect>
                                  </p:childTnLst>
                                </p:cTn>
                              </p:par>
                              <p:par>
                                <p:cTn id="21" presetID="31" presetClass="entr" presetSubtype="0" fill="hold" nodeType="withEffect">
                                  <p:stCondLst>
                                    <p:cond delay="0"/>
                                  </p:stCondLst>
                                  <p:childTnLst>
                                    <p:set>
                                      <p:cBhvr>
                                        <p:cTn id="22" dur="1" fill="hold">
                                          <p:stCondLst>
                                            <p:cond delay="0"/>
                                          </p:stCondLst>
                                        </p:cTn>
                                        <p:tgtEl>
                                          <p:spTgt spid="38"/>
                                        </p:tgtEl>
                                        <p:attrNameLst>
                                          <p:attrName>style.visibility</p:attrName>
                                        </p:attrNameLst>
                                      </p:cBhvr>
                                      <p:to>
                                        <p:strVal val="visible"/>
                                      </p:to>
                                    </p:set>
                                    <p:anim calcmode="lin" valueType="num">
                                      <p:cBhvr>
                                        <p:cTn id="23" dur="1000" fill="hold"/>
                                        <p:tgtEl>
                                          <p:spTgt spid="38"/>
                                        </p:tgtEl>
                                        <p:attrNameLst>
                                          <p:attrName>ppt_w</p:attrName>
                                        </p:attrNameLst>
                                      </p:cBhvr>
                                      <p:tavLst>
                                        <p:tav tm="0">
                                          <p:val>
                                            <p:fltVal val="0"/>
                                          </p:val>
                                        </p:tav>
                                        <p:tav tm="100000">
                                          <p:val>
                                            <p:strVal val="#ppt_w"/>
                                          </p:val>
                                        </p:tav>
                                      </p:tavLst>
                                    </p:anim>
                                    <p:anim calcmode="lin" valueType="num">
                                      <p:cBhvr>
                                        <p:cTn id="24" dur="1000" fill="hold"/>
                                        <p:tgtEl>
                                          <p:spTgt spid="38"/>
                                        </p:tgtEl>
                                        <p:attrNameLst>
                                          <p:attrName>ppt_h</p:attrName>
                                        </p:attrNameLst>
                                      </p:cBhvr>
                                      <p:tavLst>
                                        <p:tav tm="0">
                                          <p:val>
                                            <p:fltVal val="0"/>
                                          </p:val>
                                        </p:tav>
                                        <p:tav tm="100000">
                                          <p:val>
                                            <p:strVal val="#ppt_h"/>
                                          </p:val>
                                        </p:tav>
                                      </p:tavLst>
                                    </p:anim>
                                    <p:anim calcmode="lin" valueType="num">
                                      <p:cBhvr>
                                        <p:cTn id="25" dur="1000" fill="hold"/>
                                        <p:tgtEl>
                                          <p:spTgt spid="38"/>
                                        </p:tgtEl>
                                        <p:attrNameLst>
                                          <p:attrName>style.rotation</p:attrName>
                                        </p:attrNameLst>
                                      </p:cBhvr>
                                      <p:tavLst>
                                        <p:tav tm="0">
                                          <p:val>
                                            <p:fltVal val="90"/>
                                          </p:val>
                                        </p:tav>
                                        <p:tav tm="100000">
                                          <p:val>
                                            <p:fltVal val="0"/>
                                          </p:val>
                                        </p:tav>
                                      </p:tavLst>
                                    </p:anim>
                                    <p:animEffect transition="in" filter="fade">
                                      <p:cBhvr>
                                        <p:cTn id="26" dur="1000"/>
                                        <p:tgtEl>
                                          <p:spTgt spid="38"/>
                                        </p:tgtEl>
                                      </p:cBhvr>
                                    </p:animEffect>
                                  </p:childTnLst>
                                </p:cTn>
                              </p:par>
                              <p:par>
                                <p:cTn id="27" presetID="31" presetClass="entr" presetSubtype="0" fill="hold" nodeType="withEffect">
                                  <p:stCondLst>
                                    <p:cond delay="0"/>
                                  </p:stCondLst>
                                  <p:childTnLst>
                                    <p:set>
                                      <p:cBhvr>
                                        <p:cTn id="28" dur="1" fill="hold">
                                          <p:stCondLst>
                                            <p:cond delay="0"/>
                                          </p:stCondLst>
                                        </p:cTn>
                                        <p:tgtEl>
                                          <p:spTgt spid="49"/>
                                        </p:tgtEl>
                                        <p:attrNameLst>
                                          <p:attrName>style.visibility</p:attrName>
                                        </p:attrNameLst>
                                      </p:cBhvr>
                                      <p:to>
                                        <p:strVal val="visible"/>
                                      </p:to>
                                    </p:set>
                                    <p:anim calcmode="lin" valueType="num">
                                      <p:cBhvr>
                                        <p:cTn id="29" dur="1000" fill="hold"/>
                                        <p:tgtEl>
                                          <p:spTgt spid="49"/>
                                        </p:tgtEl>
                                        <p:attrNameLst>
                                          <p:attrName>ppt_w</p:attrName>
                                        </p:attrNameLst>
                                      </p:cBhvr>
                                      <p:tavLst>
                                        <p:tav tm="0">
                                          <p:val>
                                            <p:fltVal val="0"/>
                                          </p:val>
                                        </p:tav>
                                        <p:tav tm="100000">
                                          <p:val>
                                            <p:strVal val="#ppt_w"/>
                                          </p:val>
                                        </p:tav>
                                      </p:tavLst>
                                    </p:anim>
                                    <p:anim calcmode="lin" valueType="num">
                                      <p:cBhvr>
                                        <p:cTn id="30" dur="1000" fill="hold"/>
                                        <p:tgtEl>
                                          <p:spTgt spid="49"/>
                                        </p:tgtEl>
                                        <p:attrNameLst>
                                          <p:attrName>ppt_h</p:attrName>
                                        </p:attrNameLst>
                                      </p:cBhvr>
                                      <p:tavLst>
                                        <p:tav tm="0">
                                          <p:val>
                                            <p:fltVal val="0"/>
                                          </p:val>
                                        </p:tav>
                                        <p:tav tm="100000">
                                          <p:val>
                                            <p:strVal val="#ppt_h"/>
                                          </p:val>
                                        </p:tav>
                                      </p:tavLst>
                                    </p:anim>
                                    <p:anim calcmode="lin" valueType="num">
                                      <p:cBhvr>
                                        <p:cTn id="31" dur="1000" fill="hold"/>
                                        <p:tgtEl>
                                          <p:spTgt spid="49"/>
                                        </p:tgtEl>
                                        <p:attrNameLst>
                                          <p:attrName>style.rotation</p:attrName>
                                        </p:attrNameLst>
                                      </p:cBhvr>
                                      <p:tavLst>
                                        <p:tav tm="0">
                                          <p:val>
                                            <p:fltVal val="90"/>
                                          </p:val>
                                        </p:tav>
                                        <p:tav tm="100000">
                                          <p:val>
                                            <p:fltVal val="0"/>
                                          </p:val>
                                        </p:tav>
                                      </p:tavLst>
                                    </p:anim>
                                    <p:animEffect transition="in" filter="fade">
                                      <p:cBhvr>
                                        <p:cTn id="32" dur="1000"/>
                                        <p:tgtEl>
                                          <p:spTgt spid="49"/>
                                        </p:tgtEl>
                                      </p:cBhvr>
                                    </p:animEffect>
                                  </p:childTnLst>
                                </p:cTn>
                              </p:par>
                              <p:par>
                                <p:cTn id="33" presetID="31" presetClass="entr" presetSubtype="0" fill="hold" nodeType="withEffect">
                                  <p:stCondLst>
                                    <p:cond delay="0"/>
                                  </p:stCondLst>
                                  <p:childTnLst>
                                    <p:set>
                                      <p:cBhvr>
                                        <p:cTn id="34" dur="1" fill="hold">
                                          <p:stCondLst>
                                            <p:cond delay="0"/>
                                          </p:stCondLst>
                                        </p:cTn>
                                        <p:tgtEl>
                                          <p:spTgt spid="52"/>
                                        </p:tgtEl>
                                        <p:attrNameLst>
                                          <p:attrName>style.visibility</p:attrName>
                                        </p:attrNameLst>
                                      </p:cBhvr>
                                      <p:to>
                                        <p:strVal val="visible"/>
                                      </p:to>
                                    </p:set>
                                    <p:anim calcmode="lin" valueType="num">
                                      <p:cBhvr>
                                        <p:cTn id="35" dur="1000" fill="hold"/>
                                        <p:tgtEl>
                                          <p:spTgt spid="52"/>
                                        </p:tgtEl>
                                        <p:attrNameLst>
                                          <p:attrName>ppt_w</p:attrName>
                                        </p:attrNameLst>
                                      </p:cBhvr>
                                      <p:tavLst>
                                        <p:tav tm="0">
                                          <p:val>
                                            <p:fltVal val="0"/>
                                          </p:val>
                                        </p:tav>
                                        <p:tav tm="100000">
                                          <p:val>
                                            <p:strVal val="#ppt_w"/>
                                          </p:val>
                                        </p:tav>
                                      </p:tavLst>
                                    </p:anim>
                                    <p:anim calcmode="lin" valueType="num">
                                      <p:cBhvr>
                                        <p:cTn id="36" dur="1000" fill="hold"/>
                                        <p:tgtEl>
                                          <p:spTgt spid="52"/>
                                        </p:tgtEl>
                                        <p:attrNameLst>
                                          <p:attrName>ppt_h</p:attrName>
                                        </p:attrNameLst>
                                      </p:cBhvr>
                                      <p:tavLst>
                                        <p:tav tm="0">
                                          <p:val>
                                            <p:fltVal val="0"/>
                                          </p:val>
                                        </p:tav>
                                        <p:tav tm="100000">
                                          <p:val>
                                            <p:strVal val="#ppt_h"/>
                                          </p:val>
                                        </p:tav>
                                      </p:tavLst>
                                    </p:anim>
                                    <p:anim calcmode="lin" valueType="num">
                                      <p:cBhvr>
                                        <p:cTn id="37" dur="1000" fill="hold"/>
                                        <p:tgtEl>
                                          <p:spTgt spid="52"/>
                                        </p:tgtEl>
                                        <p:attrNameLst>
                                          <p:attrName>style.rotation</p:attrName>
                                        </p:attrNameLst>
                                      </p:cBhvr>
                                      <p:tavLst>
                                        <p:tav tm="0">
                                          <p:val>
                                            <p:fltVal val="90"/>
                                          </p:val>
                                        </p:tav>
                                        <p:tav tm="100000">
                                          <p:val>
                                            <p:fltVal val="0"/>
                                          </p:val>
                                        </p:tav>
                                      </p:tavLst>
                                    </p:anim>
                                    <p:animEffect transition="in" filter="fade">
                                      <p:cBhvr>
                                        <p:cTn id="38" dur="1000"/>
                                        <p:tgtEl>
                                          <p:spTgt spid="52"/>
                                        </p:tgtEl>
                                      </p:cBhvr>
                                    </p:animEffect>
                                  </p:childTnLst>
                                </p:cTn>
                              </p:par>
                              <p:par>
                                <p:cTn id="39" presetID="31" presetClass="entr" presetSubtype="0" fill="hold" nodeType="withEffect">
                                  <p:stCondLst>
                                    <p:cond delay="0"/>
                                  </p:stCondLst>
                                  <p:childTnLst>
                                    <p:set>
                                      <p:cBhvr>
                                        <p:cTn id="40" dur="1" fill="hold">
                                          <p:stCondLst>
                                            <p:cond delay="0"/>
                                          </p:stCondLst>
                                        </p:cTn>
                                        <p:tgtEl>
                                          <p:spTgt spid="41"/>
                                        </p:tgtEl>
                                        <p:attrNameLst>
                                          <p:attrName>style.visibility</p:attrName>
                                        </p:attrNameLst>
                                      </p:cBhvr>
                                      <p:to>
                                        <p:strVal val="visible"/>
                                      </p:to>
                                    </p:set>
                                    <p:anim calcmode="lin" valueType="num">
                                      <p:cBhvr>
                                        <p:cTn id="41" dur="1000" fill="hold"/>
                                        <p:tgtEl>
                                          <p:spTgt spid="41"/>
                                        </p:tgtEl>
                                        <p:attrNameLst>
                                          <p:attrName>ppt_w</p:attrName>
                                        </p:attrNameLst>
                                      </p:cBhvr>
                                      <p:tavLst>
                                        <p:tav tm="0">
                                          <p:val>
                                            <p:fltVal val="0"/>
                                          </p:val>
                                        </p:tav>
                                        <p:tav tm="100000">
                                          <p:val>
                                            <p:strVal val="#ppt_w"/>
                                          </p:val>
                                        </p:tav>
                                      </p:tavLst>
                                    </p:anim>
                                    <p:anim calcmode="lin" valueType="num">
                                      <p:cBhvr>
                                        <p:cTn id="42" dur="1000" fill="hold"/>
                                        <p:tgtEl>
                                          <p:spTgt spid="41"/>
                                        </p:tgtEl>
                                        <p:attrNameLst>
                                          <p:attrName>ppt_h</p:attrName>
                                        </p:attrNameLst>
                                      </p:cBhvr>
                                      <p:tavLst>
                                        <p:tav tm="0">
                                          <p:val>
                                            <p:fltVal val="0"/>
                                          </p:val>
                                        </p:tav>
                                        <p:tav tm="100000">
                                          <p:val>
                                            <p:strVal val="#ppt_h"/>
                                          </p:val>
                                        </p:tav>
                                      </p:tavLst>
                                    </p:anim>
                                    <p:anim calcmode="lin" valueType="num">
                                      <p:cBhvr>
                                        <p:cTn id="43" dur="1000" fill="hold"/>
                                        <p:tgtEl>
                                          <p:spTgt spid="41"/>
                                        </p:tgtEl>
                                        <p:attrNameLst>
                                          <p:attrName>style.rotation</p:attrName>
                                        </p:attrNameLst>
                                      </p:cBhvr>
                                      <p:tavLst>
                                        <p:tav tm="0">
                                          <p:val>
                                            <p:fltVal val="90"/>
                                          </p:val>
                                        </p:tav>
                                        <p:tav tm="100000">
                                          <p:val>
                                            <p:fltVal val="0"/>
                                          </p:val>
                                        </p:tav>
                                      </p:tavLst>
                                    </p:anim>
                                    <p:animEffect transition="in" filter="fade">
                                      <p:cBhvr>
                                        <p:cTn id="44" dur="1000"/>
                                        <p:tgtEl>
                                          <p:spTgt spid="41"/>
                                        </p:tgtEl>
                                      </p:cBhvr>
                                    </p:animEffect>
                                  </p:childTnLst>
                                </p:cTn>
                              </p:par>
                              <p:par>
                                <p:cTn id="45" presetID="31" presetClass="entr" presetSubtype="0" fill="hold" nodeType="withEffect">
                                  <p:stCondLst>
                                    <p:cond delay="0"/>
                                  </p:stCondLst>
                                  <p:childTnLst>
                                    <p:set>
                                      <p:cBhvr>
                                        <p:cTn id="46" dur="1" fill="hold">
                                          <p:stCondLst>
                                            <p:cond delay="0"/>
                                          </p:stCondLst>
                                        </p:cTn>
                                        <p:tgtEl>
                                          <p:spTgt spid="18"/>
                                        </p:tgtEl>
                                        <p:attrNameLst>
                                          <p:attrName>style.visibility</p:attrName>
                                        </p:attrNameLst>
                                      </p:cBhvr>
                                      <p:to>
                                        <p:strVal val="visible"/>
                                      </p:to>
                                    </p:set>
                                    <p:anim calcmode="lin" valueType="num">
                                      <p:cBhvr>
                                        <p:cTn id="47" dur="1000" fill="hold"/>
                                        <p:tgtEl>
                                          <p:spTgt spid="18"/>
                                        </p:tgtEl>
                                        <p:attrNameLst>
                                          <p:attrName>ppt_w</p:attrName>
                                        </p:attrNameLst>
                                      </p:cBhvr>
                                      <p:tavLst>
                                        <p:tav tm="0">
                                          <p:val>
                                            <p:fltVal val="0"/>
                                          </p:val>
                                        </p:tav>
                                        <p:tav tm="100000">
                                          <p:val>
                                            <p:strVal val="#ppt_w"/>
                                          </p:val>
                                        </p:tav>
                                      </p:tavLst>
                                    </p:anim>
                                    <p:anim calcmode="lin" valueType="num">
                                      <p:cBhvr>
                                        <p:cTn id="48" dur="1000" fill="hold"/>
                                        <p:tgtEl>
                                          <p:spTgt spid="18"/>
                                        </p:tgtEl>
                                        <p:attrNameLst>
                                          <p:attrName>ppt_h</p:attrName>
                                        </p:attrNameLst>
                                      </p:cBhvr>
                                      <p:tavLst>
                                        <p:tav tm="0">
                                          <p:val>
                                            <p:fltVal val="0"/>
                                          </p:val>
                                        </p:tav>
                                        <p:tav tm="100000">
                                          <p:val>
                                            <p:strVal val="#ppt_h"/>
                                          </p:val>
                                        </p:tav>
                                      </p:tavLst>
                                    </p:anim>
                                    <p:anim calcmode="lin" valueType="num">
                                      <p:cBhvr>
                                        <p:cTn id="49" dur="1000" fill="hold"/>
                                        <p:tgtEl>
                                          <p:spTgt spid="18"/>
                                        </p:tgtEl>
                                        <p:attrNameLst>
                                          <p:attrName>style.rotation</p:attrName>
                                        </p:attrNameLst>
                                      </p:cBhvr>
                                      <p:tavLst>
                                        <p:tav tm="0">
                                          <p:val>
                                            <p:fltVal val="90"/>
                                          </p:val>
                                        </p:tav>
                                        <p:tav tm="100000">
                                          <p:val>
                                            <p:fltVal val="0"/>
                                          </p:val>
                                        </p:tav>
                                      </p:tavLst>
                                    </p:anim>
                                    <p:animEffect transition="in" filter="fade">
                                      <p:cBhvr>
                                        <p:cTn id="50" dur="1000"/>
                                        <p:tgtEl>
                                          <p:spTgt spid="18"/>
                                        </p:tgtEl>
                                      </p:cBhvr>
                                    </p:animEffect>
                                  </p:childTnLst>
                                </p:cTn>
                              </p:par>
                              <p:par>
                                <p:cTn id="51" presetID="31" presetClass="entr" presetSubtype="0" fill="hold" nodeType="withEffect">
                                  <p:stCondLst>
                                    <p:cond delay="0"/>
                                  </p:stCondLst>
                                  <p:childTnLst>
                                    <p:set>
                                      <p:cBhvr>
                                        <p:cTn id="52" dur="1" fill="hold">
                                          <p:stCondLst>
                                            <p:cond delay="0"/>
                                          </p:stCondLst>
                                        </p:cTn>
                                        <p:tgtEl>
                                          <p:spTgt spid="37"/>
                                        </p:tgtEl>
                                        <p:attrNameLst>
                                          <p:attrName>style.visibility</p:attrName>
                                        </p:attrNameLst>
                                      </p:cBhvr>
                                      <p:to>
                                        <p:strVal val="visible"/>
                                      </p:to>
                                    </p:set>
                                    <p:anim calcmode="lin" valueType="num">
                                      <p:cBhvr>
                                        <p:cTn id="53" dur="1000" fill="hold"/>
                                        <p:tgtEl>
                                          <p:spTgt spid="37"/>
                                        </p:tgtEl>
                                        <p:attrNameLst>
                                          <p:attrName>ppt_w</p:attrName>
                                        </p:attrNameLst>
                                      </p:cBhvr>
                                      <p:tavLst>
                                        <p:tav tm="0">
                                          <p:val>
                                            <p:fltVal val="0"/>
                                          </p:val>
                                        </p:tav>
                                        <p:tav tm="100000">
                                          <p:val>
                                            <p:strVal val="#ppt_w"/>
                                          </p:val>
                                        </p:tav>
                                      </p:tavLst>
                                    </p:anim>
                                    <p:anim calcmode="lin" valueType="num">
                                      <p:cBhvr>
                                        <p:cTn id="54" dur="1000" fill="hold"/>
                                        <p:tgtEl>
                                          <p:spTgt spid="37"/>
                                        </p:tgtEl>
                                        <p:attrNameLst>
                                          <p:attrName>ppt_h</p:attrName>
                                        </p:attrNameLst>
                                      </p:cBhvr>
                                      <p:tavLst>
                                        <p:tav tm="0">
                                          <p:val>
                                            <p:fltVal val="0"/>
                                          </p:val>
                                        </p:tav>
                                        <p:tav tm="100000">
                                          <p:val>
                                            <p:strVal val="#ppt_h"/>
                                          </p:val>
                                        </p:tav>
                                      </p:tavLst>
                                    </p:anim>
                                    <p:anim calcmode="lin" valueType="num">
                                      <p:cBhvr>
                                        <p:cTn id="55" dur="1000" fill="hold"/>
                                        <p:tgtEl>
                                          <p:spTgt spid="37"/>
                                        </p:tgtEl>
                                        <p:attrNameLst>
                                          <p:attrName>style.rotation</p:attrName>
                                        </p:attrNameLst>
                                      </p:cBhvr>
                                      <p:tavLst>
                                        <p:tav tm="0">
                                          <p:val>
                                            <p:fltVal val="90"/>
                                          </p:val>
                                        </p:tav>
                                        <p:tav tm="100000">
                                          <p:val>
                                            <p:fltVal val="0"/>
                                          </p:val>
                                        </p:tav>
                                      </p:tavLst>
                                    </p:anim>
                                    <p:animEffect transition="in" filter="fade">
                                      <p:cBhvr>
                                        <p:cTn id="56" dur="1000"/>
                                        <p:tgtEl>
                                          <p:spTgt spid="37"/>
                                        </p:tgtEl>
                                      </p:cBhvr>
                                    </p:animEffect>
                                  </p:childTnLst>
                                </p:cTn>
                              </p:par>
                              <p:par>
                                <p:cTn id="57" presetID="31" presetClass="entr" presetSubtype="0" fill="hold" nodeType="withEffect">
                                  <p:stCondLst>
                                    <p:cond delay="0"/>
                                  </p:stCondLst>
                                  <p:childTnLst>
                                    <p:set>
                                      <p:cBhvr>
                                        <p:cTn id="58" dur="1" fill="hold">
                                          <p:stCondLst>
                                            <p:cond delay="0"/>
                                          </p:stCondLst>
                                        </p:cTn>
                                        <p:tgtEl>
                                          <p:spTgt spid="54"/>
                                        </p:tgtEl>
                                        <p:attrNameLst>
                                          <p:attrName>style.visibility</p:attrName>
                                        </p:attrNameLst>
                                      </p:cBhvr>
                                      <p:to>
                                        <p:strVal val="visible"/>
                                      </p:to>
                                    </p:set>
                                    <p:anim calcmode="lin" valueType="num">
                                      <p:cBhvr>
                                        <p:cTn id="59" dur="1000" fill="hold"/>
                                        <p:tgtEl>
                                          <p:spTgt spid="54"/>
                                        </p:tgtEl>
                                        <p:attrNameLst>
                                          <p:attrName>ppt_w</p:attrName>
                                        </p:attrNameLst>
                                      </p:cBhvr>
                                      <p:tavLst>
                                        <p:tav tm="0">
                                          <p:val>
                                            <p:fltVal val="0"/>
                                          </p:val>
                                        </p:tav>
                                        <p:tav tm="100000">
                                          <p:val>
                                            <p:strVal val="#ppt_w"/>
                                          </p:val>
                                        </p:tav>
                                      </p:tavLst>
                                    </p:anim>
                                    <p:anim calcmode="lin" valueType="num">
                                      <p:cBhvr>
                                        <p:cTn id="60" dur="1000" fill="hold"/>
                                        <p:tgtEl>
                                          <p:spTgt spid="54"/>
                                        </p:tgtEl>
                                        <p:attrNameLst>
                                          <p:attrName>ppt_h</p:attrName>
                                        </p:attrNameLst>
                                      </p:cBhvr>
                                      <p:tavLst>
                                        <p:tav tm="0">
                                          <p:val>
                                            <p:fltVal val="0"/>
                                          </p:val>
                                        </p:tav>
                                        <p:tav tm="100000">
                                          <p:val>
                                            <p:strVal val="#ppt_h"/>
                                          </p:val>
                                        </p:tav>
                                      </p:tavLst>
                                    </p:anim>
                                    <p:anim calcmode="lin" valueType="num">
                                      <p:cBhvr>
                                        <p:cTn id="61" dur="1000" fill="hold"/>
                                        <p:tgtEl>
                                          <p:spTgt spid="54"/>
                                        </p:tgtEl>
                                        <p:attrNameLst>
                                          <p:attrName>style.rotation</p:attrName>
                                        </p:attrNameLst>
                                      </p:cBhvr>
                                      <p:tavLst>
                                        <p:tav tm="0">
                                          <p:val>
                                            <p:fltVal val="90"/>
                                          </p:val>
                                        </p:tav>
                                        <p:tav tm="100000">
                                          <p:val>
                                            <p:fltVal val="0"/>
                                          </p:val>
                                        </p:tav>
                                      </p:tavLst>
                                    </p:anim>
                                    <p:animEffect transition="in" filter="fade">
                                      <p:cBhvr>
                                        <p:cTn id="62" dur="1000"/>
                                        <p:tgtEl>
                                          <p:spTgt spid="54"/>
                                        </p:tgtEl>
                                      </p:cBhvr>
                                    </p:animEffect>
                                  </p:childTnLst>
                                </p:cTn>
                              </p:par>
                              <p:par>
                                <p:cTn id="63" presetID="31" presetClass="entr" presetSubtype="0" fill="hold" nodeType="withEffect">
                                  <p:stCondLst>
                                    <p:cond delay="0"/>
                                  </p:stCondLst>
                                  <p:childTnLst>
                                    <p:set>
                                      <p:cBhvr>
                                        <p:cTn id="64" dur="1" fill="hold">
                                          <p:stCondLst>
                                            <p:cond delay="0"/>
                                          </p:stCondLst>
                                        </p:cTn>
                                        <p:tgtEl>
                                          <p:spTgt spid="55"/>
                                        </p:tgtEl>
                                        <p:attrNameLst>
                                          <p:attrName>style.visibility</p:attrName>
                                        </p:attrNameLst>
                                      </p:cBhvr>
                                      <p:to>
                                        <p:strVal val="visible"/>
                                      </p:to>
                                    </p:set>
                                    <p:anim calcmode="lin" valueType="num">
                                      <p:cBhvr>
                                        <p:cTn id="65" dur="1000" fill="hold"/>
                                        <p:tgtEl>
                                          <p:spTgt spid="55"/>
                                        </p:tgtEl>
                                        <p:attrNameLst>
                                          <p:attrName>ppt_w</p:attrName>
                                        </p:attrNameLst>
                                      </p:cBhvr>
                                      <p:tavLst>
                                        <p:tav tm="0">
                                          <p:val>
                                            <p:fltVal val="0"/>
                                          </p:val>
                                        </p:tav>
                                        <p:tav tm="100000">
                                          <p:val>
                                            <p:strVal val="#ppt_w"/>
                                          </p:val>
                                        </p:tav>
                                      </p:tavLst>
                                    </p:anim>
                                    <p:anim calcmode="lin" valueType="num">
                                      <p:cBhvr>
                                        <p:cTn id="66" dur="1000" fill="hold"/>
                                        <p:tgtEl>
                                          <p:spTgt spid="55"/>
                                        </p:tgtEl>
                                        <p:attrNameLst>
                                          <p:attrName>ppt_h</p:attrName>
                                        </p:attrNameLst>
                                      </p:cBhvr>
                                      <p:tavLst>
                                        <p:tav tm="0">
                                          <p:val>
                                            <p:fltVal val="0"/>
                                          </p:val>
                                        </p:tav>
                                        <p:tav tm="100000">
                                          <p:val>
                                            <p:strVal val="#ppt_h"/>
                                          </p:val>
                                        </p:tav>
                                      </p:tavLst>
                                    </p:anim>
                                    <p:anim calcmode="lin" valueType="num">
                                      <p:cBhvr>
                                        <p:cTn id="67" dur="1000" fill="hold"/>
                                        <p:tgtEl>
                                          <p:spTgt spid="55"/>
                                        </p:tgtEl>
                                        <p:attrNameLst>
                                          <p:attrName>style.rotation</p:attrName>
                                        </p:attrNameLst>
                                      </p:cBhvr>
                                      <p:tavLst>
                                        <p:tav tm="0">
                                          <p:val>
                                            <p:fltVal val="90"/>
                                          </p:val>
                                        </p:tav>
                                        <p:tav tm="100000">
                                          <p:val>
                                            <p:fltVal val="0"/>
                                          </p:val>
                                        </p:tav>
                                      </p:tavLst>
                                    </p:anim>
                                    <p:animEffect transition="in" filter="fade">
                                      <p:cBhvr>
                                        <p:cTn id="68" dur="1000"/>
                                        <p:tgtEl>
                                          <p:spTgt spid="55"/>
                                        </p:tgtEl>
                                      </p:cBhvr>
                                    </p:animEffect>
                                  </p:childTnLst>
                                </p:cTn>
                              </p:par>
                              <p:par>
                                <p:cTn id="69" presetID="31" presetClass="entr" presetSubtype="0" fill="hold" nodeType="withEffect">
                                  <p:stCondLst>
                                    <p:cond delay="0"/>
                                  </p:stCondLst>
                                  <p:childTnLst>
                                    <p:set>
                                      <p:cBhvr>
                                        <p:cTn id="70" dur="1" fill="hold">
                                          <p:stCondLst>
                                            <p:cond delay="0"/>
                                          </p:stCondLst>
                                        </p:cTn>
                                        <p:tgtEl>
                                          <p:spTgt spid="48"/>
                                        </p:tgtEl>
                                        <p:attrNameLst>
                                          <p:attrName>style.visibility</p:attrName>
                                        </p:attrNameLst>
                                      </p:cBhvr>
                                      <p:to>
                                        <p:strVal val="visible"/>
                                      </p:to>
                                    </p:set>
                                    <p:anim calcmode="lin" valueType="num">
                                      <p:cBhvr>
                                        <p:cTn id="71" dur="1000" fill="hold"/>
                                        <p:tgtEl>
                                          <p:spTgt spid="48"/>
                                        </p:tgtEl>
                                        <p:attrNameLst>
                                          <p:attrName>ppt_w</p:attrName>
                                        </p:attrNameLst>
                                      </p:cBhvr>
                                      <p:tavLst>
                                        <p:tav tm="0">
                                          <p:val>
                                            <p:fltVal val="0"/>
                                          </p:val>
                                        </p:tav>
                                        <p:tav tm="100000">
                                          <p:val>
                                            <p:strVal val="#ppt_w"/>
                                          </p:val>
                                        </p:tav>
                                      </p:tavLst>
                                    </p:anim>
                                    <p:anim calcmode="lin" valueType="num">
                                      <p:cBhvr>
                                        <p:cTn id="72" dur="1000" fill="hold"/>
                                        <p:tgtEl>
                                          <p:spTgt spid="48"/>
                                        </p:tgtEl>
                                        <p:attrNameLst>
                                          <p:attrName>ppt_h</p:attrName>
                                        </p:attrNameLst>
                                      </p:cBhvr>
                                      <p:tavLst>
                                        <p:tav tm="0">
                                          <p:val>
                                            <p:fltVal val="0"/>
                                          </p:val>
                                        </p:tav>
                                        <p:tav tm="100000">
                                          <p:val>
                                            <p:strVal val="#ppt_h"/>
                                          </p:val>
                                        </p:tav>
                                      </p:tavLst>
                                    </p:anim>
                                    <p:anim calcmode="lin" valueType="num">
                                      <p:cBhvr>
                                        <p:cTn id="73" dur="1000" fill="hold"/>
                                        <p:tgtEl>
                                          <p:spTgt spid="48"/>
                                        </p:tgtEl>
                                        <p:attrNameLst>
                                          <p:attrName>style.rotation</p:attrName>
                                        </p:attrNameLst>
                                      </p:cBhvr>
                                      <p:tavLst>
                                        <p:tav tm="0">
                                          <p:val>
                                            <p:fltVal val="90"/>
                                          </p:val>
                                        </p:tav>
                                        <p:tav tm="100000">
                                          <p:val>
                                            <p:fltVal val="0"/>
                                          </p:val>
                                        </p:tav>
                                      </p:tavLst>
                                    </p:anim>
                                    <p:animEffect transition="in" filter="fade">
                                      <p:cBhvr>
                                        <p:cTn id="74" dur="1000"/>
                                        <p:tgtEl>
                                          <p:spTgt spid="48"/>
                                        </p:tgtEl>
                                      </p:cBhvr>
                                    </p:animEffect>
                                  </p:childTnLst>
                                </p:cTn>
                              </p:par>
                              <p:par>
                                <p:cTn id="75" presetID="31" presetClass="entr" presetSubtype="0" fill="hold" nodeType="withEffect">
                                  <p:stCondLst>
                                    <p:cond delay="0"/>
                                  </p:stCondLst>
                                  <p:childTnLst>
                                    <p:set>
                                      <p:cBhvr>
                                        <p:cTn id="76" dur="1" fill="hold">
                                          <p:stCondLst>
                                            <p:cond delay="0"/>
                                          </p:stCondLst>
                                        </p:cTn>
                                        <p:tgtEl>
                                          <p:spTgt spid="45"/>
                                        </p:tgtEl>
                                        <p:attrNameLst>
                                          <p:attrName>style.visibility</p:attrName>
                                        </p:attrNameLst>
                                      </p:cBhvr>
                                      <p:to>
                                        <p:strVal val="visible"/>
                                      </p:to>
                                    </p:set>
                                    <p:anim calcmode="lin" valueType="num">
                                      <p:cBhvr>
                                        <p:cTn id="77" dur="1000" fill="hold"/>
                                        <p:tgtEl>
                                          <p:spTgt spid="45"/>
                                        </p:tgtEl>
                                        <p:attrNameLst>
                                          <p:attrName>ppt_w</p:attrName>
                                        </p:attrNameLst>
                                      </p:cBhvr>
                                      <p:tavLst>
                                        <p:tav tm="0">
                                          <p:val>
                                            <p:fltVal val="0"/>
                                          </p:val>
                                        </p:tav>
                                        <p:tav tm="100000">
                                          <p:val>
                                            <p:strVal val="#ppt_w"/>
                                          </p:val>
                                        </p:tav>
                                      </p:tavLst>
                                    </p:anim>
                                    <p:anim calcmode="lin" valueType="num">
                                      <p:cBhvr>
                                        <p:cTn id="78" dur="1000" fill="hold"/>
                                        <p:tgtEl>
                                          <p:spTgt spid="45"/>
                                        </p:tgtEl>
                                        <p:attrNameLst>
                                          <p:attrName>ppt_h</p:attrName>
                                        </p:attrNameLst>
                                      </p:cBhvr>
                                      <p:tavLst>
                                        <p:tav tm="0">
                                          <p:val>
                                            <p:fltVal val="0"/>
                                          </p:val>
                                        </p:tav>
                                        <p:tav tm="100000">
                                          <p:val>
                                            <p:strVal val="#ppt_h"/>
                                          </p:val>
                                        </p:tav>
                                      </p:tavLst>
                                    </p:anim>
                                    <p:anim calcmode="lin" valueType="num">
                                      <p:cBhvr>
                                        <p:cTn id="79" dur="1000" fill="hold"/>
                                        <p:tgtEl>
                                          <p:spTgt spid="45"/>
                                        </p:tgtEl>
                                        <p:attrNameLst>
                                          <p:attrName>style.rotation</p:attrName>
                                        </p:attrNameLst>
                                      </p:cBhvr>
                                      <p:tavLst>
                                        <p:tav tm="0">
                                          <p:val>
                                            <p:fltVal val="90"/>
                                          </p:val>
                                        </p:tav>
                                        <p:tav tm="100000">
                                          <p:val>
                                            <p:fltVal val="0"/>
                                          </p:val>
                                        </p:tav>
                                      </p:tavLst>
                                    </p:anim>
                                    <p:animEffect transition="in" filter="fade">
                                      <p:cBhvr>
                                        <p:cTn id="80" dur="1000"/>
                                        <p:tgtEl>
                                          <p:spTgt spid="45"/>
                                        </p:tgtEl>
                                      </p:cBhvr>
                                    </p:animEffect>
                                  </p:childTnLst>
                                </p:cTn>
                              </p:par>
                              <p:par>
                                <p:cTn id="81" presetID="31" presetClass="entr" presetSubtype="0" fill="hold" nodeType="withEffect">
                                  <p:stCondLst>
                                    <p:cond delay="0"/>
                                  </p:stCondLst>
                                  <p:childTnLst>
                                    <p:set>
                                      <p:cBhvr>
                                        <p:cTn id="82" dur="1" fill="hold">
                                          <p:stCondLst>
                                            <p:cond delay="0"/>
                                          </p:stCondLst>
                                        </p:cTn>
                                        <p:tgtEl>
                                          <p:spTgt spid="50"/>
                                        </p:tgtEl>
                                        <p:attrNameLst>
                                          <p:attrName>style.visibility</p:attrName>
                                        </p:attrNameLst>
                                      </p:cBhvr>
                                      <p:to>
                                        <p:strVal val="visible"/>
                                      </p:to>
                                    </p:set>
                                    <p:anim calcmode="lin" valueType="num">
                                      <p:cBhvr>
                                        <p:cTn id="83" dur="1000" fill="hold"/>
                                        <p:tgtEl>
                                          <p:spTgt spid="50"/>
                                        </p:tgtEl>
                                        <p:attrNameLst>
                                          <p:attrName>ppt_w</p:attrName>
                                        </p:attrNameLst>
                                      </p:cBhvr>
                                      <p:tavLst>
                                        <p:tav tm="0">
                                          <p:val>
                                            <p:fltVal val="0"/>
                                          </p:val>
                                        </p:tav>
                                        <p:tav tm="100000">
                                          <p:val>
                                            <p:strVal val="#ppt_w"/>
                                          </p:val>
                                        </p:tav>
                                      </p:tavLst>
                                    </p:anim>
                                    <p:anim calcmode="lin" valueType="num">
                                      <p:cBhvr>
                                        <p:cTn id="84" dur="1000" fill="hold"/>
                                        <p:tgtEl>
                                          <p:spTgt spid="50"/>
                                        </p:tgtEl>
                                        <p:attrNameLst>
                                          <p:attrName>ppt_h</p:attrName>
                                        </p:attrNameLst>
                                      </p:cBhvr>
                                      <p:tavLst>
                                        <p:tav tm="0">
                                          <p:val>
                                            <p:fltVal val="0"/>
                                          </p:val>
                                        </p:tav>
                                        <p:tav tm="100000">
                                          <p:val>
                                            <p:strVal val="#ppt_h"/>
                                          </p:val>
                                        </p:tav>
                                      </p:tavLst>
                                    </p:anim>
                                    <p:anim calcmode="lin" valueType="num">
                                      <p:cBhvr>
                                        <p:cTn id="85" dur="1000" fill="hold"/>
                                        <p:tgtEl>
                                          <p:spTgt spid="50"/>
                                        </p:tgtEl>
                                        <p:attrNameLst>
                                          <p:attrName>style.rotation</p:attrName>
                                        </p:attrNameLst>
                                      </p:cBhvr>
                                      <p:tavLst>
                                        <p:tav tm="0">
                                          <p:val>
                                            <p:fltVal val="90"/>
                                          </p:val>
                                        </p:tav>
                                        <p:tav tm="100000">
                                          <p:val>
                                            <p:fltVal val="0"/>
                                          </p:val>
                                        </p:tav>
                                      </p:tavLst>
                                    </p:anim>
                                    <p:animEffect transition="in" filter="fade">
                                      <p:cBhvr>
                                        <p:cTn id="86" dur="1000"/>
                                        <p:tgtEl>
                                          <p:spTgt spid="50"/>
                                        </p:tgtEl>
                                      </p:cBhvr>
                                    </p:animEffect>
                                  </p:childTnLst>
                                </p:cTn>
                              </p:par>
                              <p:par>
                                <p:cTn id="87" presetID="31" presetClass="entr" presetSubtype="0" fill="hold" nodeType="withEffect">
                                  <p:stCondLst>
                                    <p:cond delay="0"/>
                                  </p:stCondLst>
                                  <p:childTnLst>
                                    <p:set>
                                      <p:cBhvr>
                                        <p:cTn id="88" dur="1" fill="hold">
                                          <p:stCondLst>
                                            <p:cond delay="0"/>
                                          </p:stCondLst>
                                        </p:cTn>
                                        <p:tgtEl>
                                          <p:spTgt spid="44"/>
                                        </p:tgtEl>
                                        <p:attrNameLst>
                                          <p:attrName>style.visibility</p:attrName>
                                        </p:attrNameLst>
                                      </p:cBhvr>
                                      <p:to>
                                        <p:strVal val="visible"/>
                                      </p:to>
                                    </p:set>
                                    <p:anim calcmode="lin" valueType="num">
                                      <p:cBhvr>
                                        <p:cTn id="89" dur="1000" fill="hold"/>
                                        <p:tgtEl>
                                          <p:spTgt spid="44"/>
                                        </p:tgtEl>
                                        <p:attrNameLst>
                                          <p:attrName>ppt_w</p:attrName>
                                        </p:attrNameLst>
                                      </p:cBhvr>
                                      <p:tavLst>
                                        <p:tav tm="0">
                                          <p:val>
                                            <p:fltVal val="0"/>
                                          </p:val>
                                        </p:tav>
                                        <p:tav tm="100000">
                                          <p:val>
                                            <p:strVal val="#ppt_w"/>
                                          </p:val>
                                        </p:tav>
                                      </p:tavLst>
                                    </p:anim>
                                    <p:anim calcmode="lin" valueType="num">
                                      <p:cBhvr>
                                        <p:cTn id="90" dur="1000" fill="hold"/>
                                        <p:tgtEl>
                                          <p:spTgt spid="44"/>
                                        </p:tgtEl>
                                        <p:attrNameLst>
                                          <p:attrName>ppt_h</p:attrName>
                                        </p:attrNameLst>
                                      </p:cBhvr>
                                      <p:tavLst>
                                        <p:tav tm="0">
                                          <p:val>
                                            <p:fltVal val="0"/>
                                          </p:val>
                                        </p:tav>
                                        <p:tav tm="100000">
                                          <p:val>
                                            <p:strVal val="#ppt_h"/>
                                          </p:val>
                                        </p:tav>
                                      </p:tavLst>
                                    </p:anim>
                                    <p:anim calcmode="lin" valueType="num">
                                      <p:cBhvr>
                                        <p:cTn id="91" dur="1000" fill="hold"/>
                                        <p:tgtEl>
                                          <p:spTgt spid="44"/>
                                        </p:tgtEl>
                                        <p:attrNameLst>
                                          <p:attrName>style.rotation</p:attrName>
                                        </p:attrNameLst>
                                      </p:cBhvr>
                                      <p:tavLst>
                                        <p:tav tm="0">
                                          <p:val>
                                            <p:fltVal val="90"/>
                                          </p:val>
                                        </p:tav>
                                        <p:tav tm="100000">
                                          <p:val>
                                            <p:fltVal val="0"/>
                                          </p:val>
                                        </p:tav>
                                      </p:tavLst>
                                    </p:anim>
                                    <p:animEffect transition="in" filter="fade">
                                      <p:cBhvr>
                                        <p:cTn id="92" dur="1000"/>
                                        <p:tgtEl>
                                          <p:spTgt spid="44"/>
                                        </p:tgtEl>
                                      </p:cBhvr>
                                    </p:animEffect>
                                  </p:childTnLst>
                                </p:cTn>
                              </p:par>
                              <p:par>
                                <p:cTn id="93" presetID="31" presetClass="entr" presetSubtype="0" fill="hold" nodeType="withEffect">
                                  <p:stCondLst>
                                    <p:cond delay="0"/>
                                  </p:stCondLst>
                                  <p:childTnLst>
                                    <p:set>
                                      <p:cBhvr>
                                        <p:cTn id="94" dur="1" fill="hold">
                                          <p:stCondLst>
                                            <p:cond delay="0"/>
                                          </p:stCondLst>
                                        </p:cTn>
                                        <p:tgtEl>
                                          <p:spTgt spid="43"/>
                                        </p:tgtEl>
                                        <p:attrNameLst>
                                          <p:attrName>style.visibility</p:attrName>
                                        </p:attrNameLst>
                                      </p:cBhvr>
                                      <p:to>
                                        <p:strVal val="visible"/>
                                      </p:to>
                                    </p:set>
                                    <p:anim calcmode="lin" valueType="num">
                                      <p:cBhvr>
                                        <p:cTn id="95" dur="1000" fill="hold"/>
                                        <p:tgtEl>
                                          <p:spTgt spid="43"/>
                                        </p:tgtEl>
                                        <p:attrNameLst>
                                          <p:attrName>ppt_w</p:attrName>
                                        </p:attrNameLst>
                                      </p:cBhvr>
                                      <p:tavLst>
                                        <p:tav tm="0">
                                          <p:val>
                                            <p:fltVal val="0"/>
                                          </p:val>
                                        </p:tav>
                                        <p:tav tm="100000">
                                          <p:val>
                                            <p:strVal val="#ppt_w"/>
                                          </p:val>
                                        </p:tav>
                                      </p:tavLst>
                                    </p:anim>
                                    <p:anim calcmode="lin" valueType="num">
                                      <p:cBhvr>
                                        <p:cTn id="96" dur="1000" fill="hold"/>
                                        <p:tgtEl>
                                          <p:spTgt spid="43"/>
                                        </p:tgtEl>
                                        <p:attrNameLst>
                                          <p:attrName>ppt_h</p:attrName>
                                        </p:attrNameLst>
                                      </p:cBhvr>
                                      <p:tavLst>
                                        <p:tav tm="0">
                                          <p:val>
                                            <p:fltVal val="0"/>
                                          </p:val>
                                        </p:tav>
                                        <p:tav tm="100000">
                                          <p:val>
                                            <p:strVal val="#ppt_h"/>
                                          </p:val>
                                        </p:tav>
                                      </p:tavLst>
                                    </p:anim>
                                    <p:anim calcmode="lin" valueType="num">
                                      <p:cBhvr>
                                        <p:cTn id="97" dur="1000" fill="hold"/>
                                        <p:tgtEl>
                                          <p:spTgt spid="43"/>
                                        </p:tgtEl>
                                        <p:attrNameLst>
                                          <p:attrName>style.rotation</p:attrName>
                                        </p:attrNameLst>
                                      </p:cBhvr>
                                      <p:tavLst>
                                        <p:tav tm="0">
                                          <p:val>
                                            <p:fltVal val="90"/>
                                          </p:val>
                                        </p:tav>
                                        <p:tav tm="100000">
                                          <p:val>
                                            <p:fltVal val="0"/>
                                          </p:val>
                                        </p:tav>
                                      </p:tavLst>
                                    </p:anim>
                                    <p:animEffect transition="in" filter="fade">
                                      <p:cBhvr>
                                        <p:cTn id="98" dur="1000"/>
                                        <p:tgtEl>
                                          <p:spTgt spid="43"/>
                                        </p:tgtEl>
                                      </p:cBhvr>
                                    </p:animEffect>
                                  </p:childTnLst>
                                </p:cTn>
                              </p:par>
                              <p:par>
                                <p:cTn id="99" presetID="31" presetClass="entr" presetSubtype="0" fill="hold" nodeType="withEffect">
                                  <p:stCondLst>
                                    <p:cond delay="0"/>
                                  </p:stCondLst>
                                  <p:childTnLst>
                                    <p:set>
                                      <p:cBhvr>
                                        <p:cTn id="100" dur="1" fill="hold">
                                          <p:stCondLst>
                                            <p:cond delay="0"/>
                                          </p:stCondLst>
                                        </p:cTn>
                                        <p:tgtEl>
                                          <p:spTgt spid="51"/>
                                        </p:tgtEl>
                                        <p:attrNameLst>
                                          <p:attrName>style.visibility</p:attrName>
                                        </p:attrNameLst>
                                      </p:cBhvr>
                                      <p:to>
                                        <p:strVal val="visible"/>
                                      </p:to>
                                    </p:set>
                                    <p:anim calcmode="lin" valueType="num">
                                      <p:cBhvr>
                                        <p:cTn id="101" dur="1000" fill="hold"/>
                                        <p:tgtEl>
                                          <p:spTgt spid="51"/>
                                        </p:tgtEl>
                                        <p:attrNameLst>
                                          <p:attrName>ppt_w</p:attrName>
                                        </p:attrNameLst>
                                      </p:cBhvr>
                                      <p:tavLst>
                                        <p:tav tm="0">
                                          <p:val>
                                            <p:fltVal val="0"/>
                                          </p:val>
                                        </p:tav>
                                        <p:tav tm="100000">
                                          <p:val>
                                            <p:strVal val="#ppt_w"/>
                                          </p:val>
                                        </p:tav>
                                      </p:tavLst>
                                    </p:anim>
                                    <p:anim calcmode="lin" valueType="num">
                                      <p:cBhvr>
                                        <p:cTn id="102" dur="1000" fill="hold"/>
                                        <p:tgtEl>
                                          <p:spTgt spid="51"/>
                                        </p:tgtEl>
                                        <p:attrNameLst>
                                          <p:attrName>ppt_h</p:attrName>
                                        </p:attrNameLst>
                                      </p:cBhvr>
                                      <p:tavLst>
                                        <p:tav tm="0">
                                          <p:val>
                                            <p:fltVal val="0"/>
                                          </p:val>
                                        </p:tav>
                                        <p:tav tm="100000">
                                          <p:val>
                                            <p:strVal val="#ppt_h"/>
                                          </p:val>
                                        </p:tav>
                                      </p:tavLst>
                                    </p:anim>
                                    <p:anim calcmode="lin" valueType="num">
                                      <p:cBhvr>
                                        <p:cTn id="103" dur="1000" fill="hold"/>
                                        <p:tgtEl>
                                          <p:spTgt spid="51"/>
                                        </p:tgtEl>
                                        <p:attrNameLst>
                                          <p:attrName>style.rotation</p:attrName>
                                        </p:attrNameLst>
                                      </p:cBhvr>
                                      <p:tavLst>
                                        <p:tav tm="0">
                                          <p:val>
                                            <p:fltVal val="90"/>
                                          </p:val>
                                        </p:tav>
                                        <p:tav tm="100000">
                                          <p:val>
                                            <p:fltVal val="0"/>
                                          </p:val>
                                        </p:tav>
                                      </p:tavLst>
                                    </p:anim>
                                    <p:animEffect transition="in" filter="fade">
                                      <p:cBhvr>
                                        <p:cTn id="104" dur="1000"/>
                                        <p:tgtEl>
                                          <p:spTgt spid="51"/>
                                        </p:tgtEl>
                                      </p:cBhvr>
                                    </p:animEffect>
                                  </p:childTnLst>
                                </p:cTn>
                              </p:par>
                              <p:par>
                                <p:cTn id="105" presetID="31" presetClass="entr" presetSubtype="0" fill="hold" nodeType="withEffect">
                                  <p:stCondLst>
                                    <p:cond delay="0"/>
                                  </p:stCondLst>
                                  <p:childTnLst>
                                    <p:set>
                                      <p:cBhvr>
                                        <p:cTn id="106" dur="1" fill="hold">
                                          <p:stCondLst>
                                            <p:cond delay="0"/>
                                          </p:stCondLst>
                                        </p:cTn>
                                        <p:tgtEl>
                                          <p:spTgt spid="42"/>
                                        </p:tgtEl>
                                        <p:attrNameLst>
                                          <p:attrName>style.visibility</p:attrName>
                                        </p:attrNameLst>
                                      </p:cBhvr>
                                      <p:to>
                                        <p:strVal val="visible"/>
                                      </p:to>
                                    </p:set>
                                    <p:anim calcmode="lin" valueType="num">
                                      <p:cBhvr>
                                        <p:cTn id="107" dur="1000" fill="hold"/>
                                        <p:tgtEl>
                                          <p:spTgt spid="42"/>
                                        </p:tgtEl>
                                        <p:attrNameLst>
                                          <p:attrName>ppt_w</p:attrName>
                                        </p:attrNameLst>
                                      </p:cBhvr>
                                      <p:tavLst>
                                        <p:tav tm="0">
                                          <p:val>
                                            <p:fltVal val="0"/>
                                          </p:val>
                                        </p:tav>
                                        <p:tav tm="100000">
                                          <p:val>
                                            <p:strVal val="#ppt_w"/>
                                          </p:val>
                                        </p:tav>
                                      </p:tavLst>
                                    </p:anim>
                                    <p:anim calcmode="lin" valueType="num">
                                      <p:cBhvr>
                                        <p:cTn id="108" dur="1000" fill="hold"/>
                                        <p:tgtEl>
                                          <p:spTgt spid="42"/>
                                        </p:tgtEl>
                                        <p:attrNameLst>
                                          <p:attrName>ppt_h</p:attrName>
                                        </p:attrNameLst>
                                      </p:cBhvr>
                                      <p:tavLst>
                                        <p:tav tm="0">
                                          <p:val>
                                            <p:fltVal val="0"/>
                                          </p:val>
                                        </p:tav>
                                        <p:tav tm="100000">
                                          <p:val>
                                            <p:strVal val="#ppt_h"/>
                                          </p:val>
                                        </p:tav>
                                      </p:tavLst>
                                    </p:anim>
                                    <p:anim calcmode="lin" valueType="num">
                                      <p:cBhvr>
                                        <p:cTn id="109" dur="1000" fill="hold"/>
                                        <p:tgtEl>
                                          <p:spTgt spid="42"/>
                                        </p:tgtEl>
                                        <p:attrNameLst>
                                          <p:attrName>style.rotation</p:attrName>
                                        </p:attrNameLst>
                                      </p:cBhvr>
                                      <p:tavLst>
                                        <p:tav tm="0">
                                          <p:val>
                                            <p:fltVal val="90"/>
                                          </p:val>
                                        </p:tav>
                                        <p:tav tm="100000">
                                          <p:val>
                                            <p:fltVal val="0"/>
                                          </p:val>
                                        </p:tav>
                                      </p:tavLst>
                                    </p:anim>
                                    <p:animEffect transition="in" filter="fade">
                                      <p:cBhvr>
                                        <p:cTn id="110" dur="1000"/>
                                        <p:tgtEl>
                                          <p:spTgt spid="42"/>
                                        </p:tgtEl>
                                      </p:cBhvr>
                                    </p:animEffect>
                                  </p:childTnLst>
                                </p:cTn>
                              </p:par>
                              <p:par>
                                <p:cTn id="111" presetID="31" presetClass="entr" presetSubtype="0" fill="hold" nodeType="withEffect">
                                  <p:stCondLst>
                                    <p:cond delay="0"/>
                                  </p:stCondLst>
                                  <p:childTnLst>
                                    <p:set>
                                      <p:cBhvr>
                                        <p:cTn id="112" dur="1" fill="hold">
                                          <p:stCondLst>
                                            <p:cond delay="0"/>
                                          </p:stCondLst>
                                        </p:cTn>
                                        <p:tgtEl>
                                          <p:spTgt spid="47"/>
                                        </p:tgtEl>
                                        <p:attrNameLst>
                                          <p:attrName>style.visibility</p:attrName>
                                        </p:attrNameLst>
                                      </p:cBhvr>
                                      <p:to>
                                        <p:strVal val="visible"/>
                                      </p:to>
                                    </p:set>
                                    <p:anim calcmode="lin" valueType="num">
                                      <p:cBhvr>
                                        <p:cTn id="113" dur="1000" fill="hold"/>
                                        <p:tgtEl>
                                          <p:spTgt spid="47"/>
                                        </p:tgtEl>
                                        <p:attrNameLst>
                                          <p:attrName>ppt_w</p:attrName>
                                        </p:attrNameLst>
                                      </p:cBhvr>
                                      <p:tavLst>
                                        <p:tav tm="0">
                                          <p:val>
                                            <p:fltVal val="0"/>
                                          </p:val>
                                        </p:tav>
                                        <p:tav tm="100000">
                                          <p:val>
                                            <p:strVal val="#ppt_w"/>
                                          </p:val>
                                        </p:tav>
                                      </p:tavLst>
                                    </p:anim>
                                    <p:anim calcmode="lin" valueType="num">
                                      <p:cBhvr>
                                        <p:cTn id="114" dur="1000" fill="hold"/>
                                        <p:tgtEl>
                                          <p:spTgt spid="47"/>
                                        </p:tgtEl>
                                        <p:attrNameLst>
                                          <p:attrName>ppt_h</p:attrName>
                                        </p:attrNameLst>
                                      </p:cBhvr>
                                      <p:tavLst>
                                        <p:tav tm="0">
                                          <p:val>
                                            <p:fltVal val="0"/>
                                          </p:val>
                                        </p:tav>
                                        <p:tav tm="100000">
                                          <p:val>
                                            <p:strVal val="#ppt_h"/>
                                          </p:val>
                                        </p:tav>
                                      </p:tavLst>
                                    </p:anim>
                                    <p:anim calcmode="lin" valueType="num">
                                      <p:cBhvr>
                                        <p:cTn id="115" dur="1000" fill="hold"/>
                                        <p:tgtEl>
                                          <p:spTgt spid="47"/>
                                        </p:tgtEl>
                                        <p:attrNameLst>
                                          <p:attrName>style.rotation</p:attrName>
                                        </p:attrNameLst>
                                      </p:cBhvr>
                                      <p:tavLst>
                                        <p:tav tm="0">
                                          <p:val>
                                            <p:fltVal val="90"/>
                                          </p:val>
                                        </p:tav>
                                        <p:tav tm="100000">
                                          <p:val>
                                            <p:fltVal val="0"/>
                                          </p:val>
                                        </p:tav>
                                      </p:tavLst>
                                    </p:anim>
                                    <p:animEffect transition="in" filter="fade">
                                      <p:cBhvr>
                                        <p:cTn id="116" dur="1000"/>
                                        <p:tgtEl>
                                          <p:spTgt spid="47"/>
                                        </p:tgtEl>
                                      </p:cBhvr>
                                    </p:animEffect>
                                  </p:childTnLst>
                                </p:cTn>
                              </p:par>
                              <p:par>
                                <p:cTn id="117" presetID="31" presetClass="entr" presetSubtype="0" fill="hold" nodeType="withEffect">
                                  <p:stCondLst>
                                    <p:cond delay="0"/>
                                  </p:stCondLst>
                                  <p:childTnLst>
                                    <p:set>
                                      <p:cBhvr>
                                        <p:cTn id="118" dur="1" fill="hold">
                                          <p:stCondLst>
                                            <p:cond delay="0"/>
                                          </p:stCondLst>
                                        </p:cTn>
                                        <p:tgtEl>
                                          <p:spTgt spid="46"/>
                                        </p:tgtEl>
                                        <p:attrNameLst>
                                          <p:attrName>style.visibility</p:attrName>
                                        </p:attrNameLst>
                                      </p:cBhvr>
                                      <p:to>
                                        <p:strVal val="visible"/>
                                      </p:to>
                                    </p:set>
                                    <p:anim calcmode="lin" valueType="num">
                                      <p:cBhvr>
                                        <p:cTn id="119" dur="1000" fill="hold"/>
                                        <p:tgtEl>
                                          <p:spTgt spid="46"/>
                                        </p:tgtEl>
                                        <p:attrNameLst>
                                          <p:attrName>ppt_w</p:attrName>
                                        </p:attrNameLst>
                                      </p:cBhvr>
                                      <p:tavLst>
                                        <p:tav tm="0">
                                          <p:val>
                                            <p:fltVal val="0"/>
                                          </p:val>
                                        </p:tav>
                                        <p:tav tm="100000">
                                          <p:val>
                                            <p:strVal val="#ppt_w"/>
                                          </p:val>
                                        </p:tav>
                                      </p:tavLst>
                                    </p:anim>
                                    <p:anim calcmode="lin" valueType="num">
                                      <p:cBhvr>
                                        <p:cTn id="120" dur="1000" fill="hold"/>
                                        <p:tgtEl>
                                          <p:spTgt spid="46"/>
                                        </p:tgtEl>
                                        <p:attrNameLst>
                                          <p:attrName>ppt_h</p:attrName>
                                        </p:attrNameLst>
                                      </p:cBhvr>
                                      <p:tavLst>
                                        <p:tav tm="0">
                                          <p:val>
                                            <p:fltVal val="0"/>
                                          </p:val>
                                        </p:tav>
                                        <p:tav tm="100000">
                                          <p:val>
                                            <p:strVal val="#ppt_h"/>
                                          </p:val>
                                        </p:tav>
                                      </p:tavLst>
                                    </p:anim>
                                    <p:anim calcmode="lin" valueType="num">
                                      <p:cBhvr>
                                        <p:cTn id="121" dur="1000" fill="hold"/>
                                        <p:tgtEl>
                                          <p:spTgt spid="46"/>
                                        </p:tgtEl>
                                        <p:attrNameLst>
                                          <p:attrName>style.rotation</p:attrName>
                                        </p:attrNameLst>
                                      </p:cBhvr>
                                      <p:tavLst>
                                        <p:tav tm="0">
                                          <p:val>
                                            <p:fltVal val="90"/>
                                          </p:val>
                                        </p:tav>
                                        <p:tav tm="100000">
                                          <p:val>
                                            <p:fltVal val="0"/>
                                          </p:val>
                                        </p:tav>
                                      </p:tavLst>
                                    </p:anim>
                                    <p:animEffect transition="in" filter="fade">
                                      <p:cBhvr>
                                        <p:cTn id="122" dur="1000"/>
                                        <p:tgtEl>
                                          <p:spTgt spid="46"/>
                                        </p:tgtEl>
                                      </p:cBhvr>
                                    </p:animEffect>
                                  </p:childTnLst>
                                </p:cTn>
                              </p:par>
                              <p:par>
                                <p:cTn id="123" presetID="31" presetClass="entr" presetSubtype="0" fill="hold" nodeType="withEffect">
                                  <p:stCondLst>
                                    <p:cond delay="0"/>
                                  </p:stCondLst>
                                  <p:childTnLst>
                                    <p:set>
                                      <p:cBhvr>
                                        <p:cTn id="124" dur="1" fill="hold">
                                          <p:stCondLst>
                                            <p:cond delay="0"/>
                                          </p:stCondLst>
                                        </p:cTn>
                                        <p:tgtEl>
                                          <p:spTgt spid="53"/>
                                        </p:tgtEl>
                                        <p:attrNameLst>
                                          <p:attrName>style.visibility</p:attrName>
                                        </p:attrNameLst>
                                      </p:cBhvr>
                                      <p:to>
                                        <p:strVal val="visible"/>
                                      </p:to>
                                    </p:set>
                                    <p:anim calcmode="lin" valueType="num">
                                      <p:cBhvr>
                                        <p:cTn id="125" dur="1000" fill="hold"/>
                                        <p:tgtEl>
                                          <p:spTgt spid="53"/>
                                        </p:tgtEl>
                                        <p:attrNameLst>
                                          <p:attrName>ppt_w</p:attrName>
                                        </p:attrNameLst>
                                      </p:cBhvr>
                                      <p:tavLst>
                                        <p:tav tm="0">
                                          <p:val>
                                            <p:fltVal val="0"/>
                                          </p:val>
                                        </p:tav>
                                        <p:tav tm="100000">
                                          <p:val>
                                            <p:strVal val="#ppt_w"/>
                                          </p:val>
                                        </p:tav>
                                      </p:tavLst>
                                    </p:anim>
                                    <p:anim calcmode="lin" valueType="num">
                                      <p:cBhvr>
                                        <p:cTn id="126" dur="1000" fill="hold"/>
                                        <p:tgtEl>
                                          <p:spTgt spid="53"/>
                                        </p:tgtEl>
                                        <p:attrNameLst>
                                          <p:attrName>ppt_h</p:attrName>
                                        </p:attrNameLst>
                                      </p:cBhvr>
                                      <p:tavLst>
                                        <p:tav tm="0">
                                          <p:val>
                                            <p:fltVal val="0"/>
                                          </p:val>
                                        </p:tav>
                                        <p:tav tm="100000">
                                          <p:val>
                                            <p:strVal val="#ppt_h"/>
                                          </p:val>
                                        </p:tav>
                                      </p:tavLst>
                                    </p:anim>
                                    <p:anim calcmode="lin" valueType="num">
                                      <p:cBhvr>
                                        <p:cTn id="127" dur="1000" fill="hold"/>
                                        <p:tgtEl>
                                          <p:spTgt spid="53"/>
                                        </p:tgtEl>
                                        <p:attrNameLst>
                                          <p:attrName>style.rotation</p:attrName>
                                        </p:attrNameLst>
                                      </p:cBhvr>
                                      <p:tavLst>
                                        <p:tav tm="0">
                                          <p:val>
                                            <p:fltVal val="90"/>
                                          </p:val>
                                        </p:tav>
                                        <p:tav tm="100000">
                                          <p:val>
                                            <p:fltVal val="0"/>
                                          </p:val>
                                        </p:tav>
                                      </p:tavLst>
                                    </p:anim>
                                    <p:animEffect transition="in" filter="fade">
                                      <p:cBhvr>
                                        <p:cTn id="128" dur="1000"/>
                                        <p:tgtEl>
                                          <p:spTgt spid="53"/>
                                        </p:tgtEl>
                                      </p:cBhvr>
                                    </p:animEffect>
                                  </p:childTnLst>
                                </p:cTn>
                              </p:par>
                              <p:par>
                                <p:cTn id="129" presetID="32" presetClass="emph" presetSubtype="0" repeatCount="indefinite" fill="hold" nodeType="withEffect">
                                  <p:stCondLst>
                                    <p:cond delay="0"/>
                                  </p:stCondLst>
                                  <p:childTnLst>
                                    <p:animRot by="120000">
                                      <p:cBhvr>
                                        <p:cTn id="130" dur="100" fill="hold">
                                          <p:stCondLst>
                                            <p:cond delay="0"/>
                                          </p:stCondLst>
                                        </p:cTn>
                                        <p:tgtEl>
                                          <p:spTgt spid="16"/>
                                        </p:tgtEl>
                                        <p:attrNameLst>
                                          <p:attrName>r</p:attrName>
                                        </p:attrNameLst>
                                      </p:cBhvr>
                                    </p:animRot>
                                    <p:animRot by="-240000">
                                      <p:cBhvr>
                                        <p:cTn id="131" dur="200" fill="hold">
                                          <p:stCondLst>
                                            <p:cond delay="200"/>
                                          </p:stCondLst>
                                        </p:cTn>
                                        <p:tgtEl>
                                          <p:spTgt spid="16"/>
                                        </p:tgtEl>
                                        <p:attrNameLst>
                                          <p:attrName>r</p:attrName>
                                        </p:attrNameLst>
                                      </p:cBhvr>
                                    </p:animRot>
                                    <p:animRot by="240000">
                                      <p:cBhvr>
                                        <p:cTn id="132" dur="200" fill="hold">
                                          <p:stCondLst>
                                            <p:cond delay="400"/>
                                          </p:stCondLst>
                                        </p:cTn>
                                        <p:tgtEl>
                                          <p:spTgt spid="16"/>
                                        </p:tgtEl>
                                        <p:attrNameLst>
                                          <p:attrName>r</p:attrName>
                                        </p:attrNameLst>
                                      </p:cBhvr>
                                    </p:animRot>
                                    <p:animRot by="-240000">
                                      <p:cBhvr>
                                        <p:cTn id="133" dur="200" fill="hold">
                                          <p:stCondLst>
                                            <p:cond delay="600"/>
                                          </p:stCondLst>
                                        </p:cTn>
                                        <p:tgtEl>
                                          <p:spTgt spid="16"/>
                                        </p:tgtEl>
                                        <p:attrNameLst>
                                          <p:attrName>r</p:attrName>
                                        </p:attrNameLst>
                                      </p:cBhvr>
                                    </p:animRot>
                                    <p:animRot by="120000">
                                      <p:cBhvr>
                                        <p:cTn id="134" dur="200" fill="hold">
                                          <p:stCondLst>
                                            <p:cond delay="800"/>
                                          </p:stCondLst>
                                        </p:cTn>
                                        <p:tgtEl>
                                          <p:spTgt spid="16"/>
                                        </p:tgtEl>
                                        <p:attrNameLst>
                                          <p:attrName>r</p:attrName>
                                        </p:attrNameLst>
                                      </p:cBhvr>
                                    </p:animRot>
                                  </p:childTnLst>
                                </p:cTn>
                              </p:par>
                              <p:par>
                                <p:cTn id="135" presetID="32" presetClass="emph" presetSubtype="0" repeatCount="indefinite" fill="hold" nodeType="withEffect">
                                  <p:stCondLst>
                                    <p:cond delay="0"/>
                                  </p:stCondLst>
                                  <p:childTnLst>
                                    <p:animRot by="120000">
                                      <p:cBhvr>
                                        <p:cTn id="136" dur="100" fill="hold">
                                          <p:stCondLst>
                                            <p:cond delay="0"/>
                                          </p:stCondLst>
                                        </p:cTn>
                                        <p:tgtEl>
                                          <p:spTgt spid="38"/>
                                        </p:tgtEl>
                                        <p:attrNameLst>
                                          <p:attrName>r</p:attrName>
                                        </p:attrNameLst>
                                      </p:cBhvr>
                                    </p:animRot>
                                    <p:animRot by="-240000">
                                      <p:cBhvr>
                                        <p:cTn id="137" dur="200" fill="hold">
                                          <p:stCondLst>
                                            <p:cond delay="200"/>
                                          </p:stCondLst>
                                        </p:cTn>
                                        <p:tgtEl>
                                          <p:spTgt spid="38"/>
                                        </p:tgtEl>
                                        <p:attrNameLst>
                                          <p:attrName>r</p:attrName>
                                        </p:attrNameLst>
                                      </p:cBhvr>
                                    </p:animRot>
                                    <p:animRot by="240000">
                                      <p:cBhvr>
                                        <p:cTn id="138" dur="200" fill="hold">
                                          <p:stCondLst>
                                            <p:cond delay="400"/>
                                          </p:stCondLst>
                                        </p:cTn>
                                        <p:tgtEl>
                                          <p:spTgt spid="38"/>
                                        </p:tgtEl>
                                        <p:attrNameLst>
                                          <p:attrName>r</p:attrName>
                                        </p:attrNameLst>
                                      </p:cBhvr>
                                    </p:animRot>
                                    <p:animRot by="-240000">
                                      <p:cBhvr>
                                        <p:cTn id="139" dur="200" fill="hold">
                                          <p:stCondLst>
                                            <p:cond delay="600"/>
                                          </p:stCondLst>
                                        </p:cTn>
                                        <p:tgtEl>
                                          <p:spTgt spid="38"/>
                                        </p:tgtEl>
                                        <p:attrNameLst>
                                          <p:attrName>r</p:attrName>
                                        </p:attrNameLst>
                                      </p:cBhvr>
                                    </p:animRot>
                                    <p:animRot by="120000">
                                      <p:cBhvr>
                                        <p:cTn id="140" dur="200" fill="hold">
                                          <p:stCondLst>
                                            <p:cond delay="800"/>
                                          </p:stCondLst>
                                        </p:cTn>
                                        <p:tgtEl>
                                          <p:spTgt spid="38"/>
                                        </p:tgtEl>
                                        <p:attrNameLst>
                                          <p:attrName>r</p:attrName>
                                        </p:attrNameLst>
                                      </p:cBhvr>
                                    </p:animRot>
                                  </p:childTnLst>
                                </p:cTn>
                              </p:par>
                              <p:par>
                                <p:cTn id="141" presetID="32" presetClass="emph" presetSubtype="0" repeatCount="indefinite" fill="hold" nodeType="withEffect">
                                  <p:stCondLst>
                                    <p:cond delay="0"/>
                                  </p:stCondLst>
                                  <p:childTnLst>
                                    <p:animRot by="120000">
                                      <p:cBhvr>
                                        <p:cTn id="142" dur="100" fill="hold">
                                          <p:stCondLst>
                                            <p:cond delay="0"/>
                                          </p:stCondLst>
                                        </p:cTn>
                                        <p:tgtEl>
                                          <p:spTgt spid="49"/>
                                        </p:tgtEl>
                                        <p:attrNameLst>
                                          <p:attrName>r</p:attrName>
                                        </p:attrNameLst>
                                      </p:cBhvr>
                                    </p:animRot>
                                    <p:animRot by="-240000">
                                      <p:cBhvr>
                                        <p:cTn id="143" dur="200" fill="hold">
                                          <p:stCondLst>
                                            <p:cond delay="200"/>
                                          </p:stCondLst>
                                        </p:cTn>
                                        <p:tgtEl>
                                          <p:spTgt spid="49"/>
                                        </p:tgtEl>
                                        <p:attrNameLst>
                                          <p:attrName>r</p:attrName>
                                        </p:attrNameLst>
                                      </p:cBhvr>
                                    </p:animRot>
                                    <p:animRot by="240000">
                                      <p:cBhvr>
                                        <p:cTn id="144" dur="200" fill="hold">
                                          <p:stCondLst>
                                            <p:cond delay="400"/>
                                          </p:stCondLst>
                                        </p:cTn>
                                        <p:tgtEl>
                                          <p:spTgt spid="49"/>
                                        </p:tgtEl>
                                        <p:attrNameLst>
                                          <p:attrName>r</p:attrName>
                                        </p:attrNameLst>
                                      </p:cBhvr>
                                    </p:animRot>
                                    <p:animRot by="-240000">
                                      <p:cBhvr>
                                        <p:cTn id="145" dur="200" fill="hold">
                                          <p:stCondLst>
                                            <p:cond delay="600"/>
                                          </p:stCondLst>
                                        </p:cTn>
                                        <p:tgtEl>
                                          <p:spTgt spid="49"/>
                                        </p:tgtEl>
                                        <p:attrNameLst>
                                          <p:attrName>r</p:attrName>
                                        </p:attrNameLst>
                                      </p:cBhvr>
                                    </p:animRot>
                                    <p:animRot by="120000">
                                      <p:cBhvr>
                                        <p:cTn id="146" dur="200" fill="hold">
                                          <p:stCondLst>
                                            <p:cond delay="800"/>
                                          </p:stCondLst>
                                        </p:cTn>
                                        <p:tgtEl>
                                          <p:spTgt spid="49"/>
                                        </p:tgtEl>
                                        <p:attrNameLst>
                                          <p:attrName>r</p:attrName>
                                        </p:attrNameLst>
                                      </p:cBhvr>
                                    </p:animRot>
                                  </p:childTnLst>
                                </p:cTn>
                              </p:par>
                              <p:par>
                                <p:cTn id="147" presetID="32" presetClass="emph" presetSubtype="0" repeatCount="indefinite" fill="hold" nodeType="withEffect">
                                  <p:stCondLst>
                                    <p:cond delay="0"/>
                                  </p:stCondLst>
                                  <p:childTnLst>
                                    <p:animRot by="120000">
                                      <p:cBhvr>
                                        <p:cTn id="148" dur="100" fill="hold">
                                          <p:stCondLst>
                                            <p:cond delay="0"/>
                                          </p:stCondLst>
                                        </p:cTn>
                                        <p:tgtEl>
                                          <p:spTgt spid="52"/>
                                        </p:tgtEl>
                                        <p:attrNameLst>
                                          <p:attrName>r</p:attrName>
                                        </p:attrNameLst>
                                      </p:cBhvr>
                                    </p:animRot>
                                    <p:animRot by="-240000">
                                      <p:cBhvr>
                                        <p:cTn id="149" dur="200" fill="hold">
                                          <p:stCondLst>
                                            <p:cond delay="200"/>
                                          </p:stCondLst>
                                        </p:cTn>
                                        <p:tgtEl>
                                          <p:spTgt spid="52"/>
                                        </p:tgtEl>
                                        <p:attrNameLst>
                                          <p:attrName>r</p:attrName>
                                        </p:attrNameLst>
                                      </p:cBhvr>
                                    </p:animRot>
                                    <p:animRot by="240000">
                                      <p:cBhvr>
                                        <p:cTn id="150" dur="200" fill="hold">
                                          <p:stCondLst>
                                            <p:cond delay="400"/>
                                          </p:stCondLst>
                                        </p:cTn>
                                        <p:tgtEl>
                                          <p:spTgt spid="52"/>
                                        </p:tgtEl>
                                        <p:attrNameLst>
                                          <p:attrName>r</p:attrName>
                                        </p:attrNameLst>
                                      </p:cBhvr>
                                    </p:animRot>
                                    <p:animRot by="-240000">
                                      <p:cBhvr>
                                        <p:cTn id="151" dur="200" fill="hold">
                                          <p:stCondLst>
                                            <p:cond delay="600"/>
                                          </p:stCondLst>
                                        </p:cTn>
                                        <p:tgtEl>
                                          <p:spTgt spid="52"/>
                                        </p:tgtEl>
                                        <p:attrNameLst>
                                          <p:attrName>r</p:attrName>
                                        </p:attrNameLst>
                                      </p:cBhvr>
                                    </p:animRot>
                                    <p:animRot by="120000">
                                      <p:cBhvr>
                                        <p:cTn id="152" dur="200" fill="hold">
                                          <p:stCondLst>
                                            <p:cond delay="800"/>
                                          </p:stCondLst>
                                        </p:cTn>
                                        <p:tgtEl>
                                          <p:spTgt spid="52"/>
                                        </p:tgtEl>
                                        <p:attrNameLst>
                                          <p:attrName>r</p:attrName>
                                        </p:attrNameLst>
                                      </p:cBhvr>
                                    </p:animRot>
                                  </p:childTnLst>
                                </p:cTn>
                              </p:par>
                              <p:par>
                                <p:cTn id="153" presetID="32" presetClass="emph" presetSubtype="0" repeatCount="indefinite" fill="hold" nodeType="withEffect">
                                  <p:stCondLst>
                                    <p:cond delay="0"/>
                                  </p:stCondLst>
                                  <p:childTnLst>
                                    <p:animRot by="120000">
                                      <p:cBhvr>
                                        <p:cTn id="154" dur="100" fill="hold">
                                          <p:stCondLst>
                                            <p:cond delay="0"/>
                                          </p:stCondLst>
                                        </p:cTn>
                                        <p:tgtEl>
                                          <p:spTgt spid="41"/>
                                        </p:tgtEl>
                                        <p:attrNameLst>
                                          <p:attrName>r</p:attrName>
                                        </p:attrNameLst>
                                      </p:cBhvr>
                                    </p:animRot>
                                    <p:animRot by="-240000">
                                      <p:cBhvr>
                                        <p:cTn id="155" dur="200" fill="hold">
                                          <p:stCondLst>
                                            <p:cond delay="200"/>
                                          </p:stCondLst>
                                        </p:cTn>
                                        <p:tgtEl>
                                          <p:spTgt spid="41"/>
                                        </p:tgtEl>
                                        <p:attrNameLst>
                                          <p:attrName>r</p:attrName>
                                        </p:attrNameLst>
                                      </p:cBhvr>
                                    </p:animRot>
                                    <p:animRot by="240000">
                                      <p:cBhvr>
                                        <p:cTn id="156" dur="200" fill="hold">
                                          <p:stCondLst>
                                            <p:cond delay="400"/>
                                          </p:stCondLst>
                                        </p:cTn>
                                        <p:tgtEl>
                                          <p:spTgt spid="41"/>
                                        </p:tgtEl>
                                        <p:attrNameLst>
                                          <p:attrName>r</p:attrName>
                                        </p:attrNameLst>
                                      </p:cBhvr>
                                    </p:animRot>
                                    <p:animRot by="-240000">
                                      <p:cBhvr>
                                        <p:cTn id="157" dur="200" fill="hold">
                                          <p:stCondLst>
                                            <p:cond delay="600"/>
                                          </p:stCondLst>
                                        </p:cTn>
                                        <p:tgtEl>
                                          <p:spTgt spid="41"/>
                                        </p:tgtEl>
                                        <p:attrNameLst>
                                          <p:attrName>r</p:attrName>
                                        </p:attrNameLst>
                                      </p:cBhvr>
                                    </p:animRot>
                                    <p:animRot by="120000">
                                      <p:cBhvr>
                                        <p:cTn id="158" dur="200" fill="hold">
                                          <p:stCondLst>
                                            <p:cond delay="800"/>
                                          </p:stCondLst>
                                        </p:cTn>
                                        <p:tgtEl>
                                          <p:spTgt spid="41"/>
                                        </p:tgtEl>
                                        <p:attrNameLst>
                                          <p:attrName>r</p:attrName>
                                        </p:attrNameLst>
                                      </p:cBhvr>
                                    </p:animRot>
                                  </p:childTnLst>
                                </p:cTn>
                              </p:par>
                              <p:par>
                                <p:cTn id="159" presetID="32" presetClass="emph" presetSubtype="0" repeatCount="indefinite" fill="hold" nodeType="withEffect">
                                  <p:stCondLst>
                                    <p:cond delay="0"/>
                                  </p:stCondLst>
                                  <p:childTnLst>
                                    <p:animRot by="120000">
                                      <p:cBhvr>
                                        <p:cTn id="160" dur="100" fill="hold">
                                          <p:stCondLst>
                                            <p:cond delay="0"/>
                                          </p:stCondLst>
                                        </p:cTn>
                                        <p:tgtEl>
                                          <p:spTgt spid="18"/>
                                        </p:tgtEl>
                                        <p:attrNameLst>
                                          <p:attrName>r</p:attrName>
                                        </p:attrNameLst>
                                      </p:cBhvr>
                                    </p:animRot>
                                    <p:animRot by="-240000">
                                      <p:cBhvr>
                                        <p:cTn id="161" dur="200" fill="hold">
                                          <p:stCondLst>
                                            <p:cond delay="200"/>
                                          </p:stCondLst>
                                        </p:cTn>
                                        <p:tgtEl>
                                          <p:spTgt spid="18"/>
                                        </p:tgtEl>
                                        <p:attrNameLst>
                                          <p:attrName>r</p:attrName>
                                        </p:attrNameLst>
                                      </p:cBhvr>
                                    </p:animRot>
                                    <p:animRot by="240000">
                                      <p:cBhvr>
                                        <p:cTn id="162" dur="200" fill="hold">
                                          <p:stCondLst>
                                            <p:cond delay="400"/>
                                          </p:stCondLst>
                                        </p:cTn>
                                        <p:tgtEl>
                                          <p:spTgt spid="18"/>
                                        </p:tgtEl>
                                        <p:attrNameLst>
                                          <p:attrName>r</p:attrName>
                                        </p:attrNameLst>
                                      </p:cBhvr>
                                    </p:animRot>
                                    <p:animRot by="-240000">
                                      <p:cBhvr>
                                        <p:cTn id="163" dur="200" fill="hold">
                                          <p:stCondLst>
                                            <p:cond delay="600"/>
                                          </p:stCondLst>
                                        </p:cTn>
                                        <p:tgtEl>
                                          <p:spTgt spid="18"/>
                                        </p:tgtEl>
                                        <p:attrNameLst>
                                          <p:attrName>r</p:attrName>
                                        </p:attrNameLst>
                                      </p:cBhvr>
                                    </p:animRot>
                                    <p:animRot by="120000">
                                      <p:cBhvr>
                                        <p:cTn id="164" dur="200" fill="hold">
                                          <p:stCondLst>
                                            <p:cond delay="800"/>
                                          </p:stCondLst>
                                        </p:cTn>
                                        <p:tgtEl>
                                          <p:spTgt spid="18"/>
                                        </p:tgtEl>
                                        <p:attrNameLst>
                                          <p:attrName>r</p:attrName>
                                        </p:attrNameLst>
                                      </p:cBhvr>
                                    </p:animRot>
                                  </p:childTnLst>
                                </p:cTn>
                              </p:par>
                              <p:par>
                                <p:cTn id="165" presetID="32" presetClass="emph" presetSubtype="0" repeatCount="indefinite" fill="hold" nodeType="withEffect">
                                  <p:stCondLst>
                                    <p:cond delay="0"/>
                                  </p:stCondLst>
                                  <p:childTnLst>
                                    <p:animRot by="120000">
                                      <p:cBhvr>
                                        <p:cTn id="166" dur="100" fill="hold">
                                          <p:stCondLst>
                                            <p:cond delay="0"/>
                                          </p:stCondLst>
                                        </p:cTn>
                                        <p:tgtEl>
                                          <p:spTgt spid="37"/>
                                        </p:tgtEl>
                                        <p:attrNameLst>
                                          <p:attrName>r</p:attrName>
                                        </p:attrNameLst>
                                      </p:cBhvr>
                                    </p:animRot>
                                    <p:animRot by="-240000">
                                      <p:cBhvr>
                                        <p:cTn id="167" dur="200" fill="hold">
                                          <p:stCondLst>
                                            <p:cond delay="200"/>
                                          </p:stCondLst>
                                        </p:cTn>
                                        <p:tgtEl>
                                          <p:spTgt spid="37"/>
                                        </p:tgtEl>
                                        <p:attrNameLst>
                                          <p:attrName>r</p:attrName>
                                        </p:attrNameLst>
                                      </p:cBhvr>
                                    </p:animRot>
                                    <p:animRot by="240000">
                                      <p:cBhvr>
                                        <p:cTn id="168" dur="200" fill="hold">
                                          <p:stCondLst>
                                            <p:cond delay="400"/>
                                          </p:stCondLst>
                                        </p:cTn>
                                        <p:tgtEl>
                                          <p:spTgt spid="37"/>
                                        </p:tgtEl>
                                        <p:attrNameLst>
                                          <p:attrName>r</p:attrName>
                                        </p:attrNameLst>
                                      </p:cBhvr>
                                    </p:animRot>
                                    <p:animRot by="-240000">
                                      <p:cBhvr>
                                        <p:cTn id="169" dur="200" fill="hold">
                                          <p:stCondLst>
                                            <p:cond delay="600"/>
                                          </p:stCondLst>
                                        </p:cTn>
                                        <p:tgtEl>
                                          <p:spTgt spid="37"/>
                                        </p:tgtEl>
                                        <p:attrNameLst>
                                          <p:attrName>r</p:attrName>
                                        </p:attrNameLst>
                                      </p:cBhvr>
                                    </p:animRot>
                                    <p:animRot by="120000">
                                      <p:cBhvr>
                                        <p:cTn id="170" dur="200" fill="hold">
                                          <p:stCondLst>
                                            <p:cond delay="800"/>
                                          </p:stCondLst>
                                        </p:cTn>
                                        <p:tgtEl>
                                          <p:spTgt spid="37"/>
                                        </p:tgtEl>
                                        <p:attrNameLst>
                                          <p:attrName>r</p:attrName>
                                        </p:attrNameLst>
                                      </p:cBhvr>
                                    </p:animRot>
                                  </p:childTnLst>
                                </p:cTn>
                              </p:par>
                              <p:par>
                                <p:cTn id="171" presetID="32" presetClass="emph" presetSubtype="0" repeatCount="indefinite" fill="hold" nodeType="withEffect">
                                  <p:stCondLst>
                                    <p:cond delay="0"/>
                                  </p:stCondLst>
                                  <p:childTnLst>
                                    <p:animRot by="120000">
                                      <p:cBhvr>
                                        <p:cTn id="172" dur="100" fill="hold">
                                          <p:stCondLst>
                                            <p:cond delay="0"/>
                                          </p:stCondLst>
                                        </p:cTn>
                                        <p:tgtEl>
                                          <p:spTgt spid="54"/>
                                        </p:tgtEl>
                                        <p:attrNameLst>
                                          <p:attrName>r</p:attrName>
                                        </p:attrNameLst>
                                      </p:cBhvr>
                                    </p:animRot>
                                    <p:animRot by="-240000">
                                      <p:cBhvr>
                                        <p:cTn id="173" dur="200" fill="hold">
                                          <p:stCondLst>
                                            <p:cond delay="200"/>
                                          </p:stCondLst>
                                        </p:cTn>
                                        <p:tgtEl>
                                          <p:spTgt spid="54"/>
                                        </p:tgtEl>
                                        <p:attrNameLst>
                                          <p:attrName>r</p:attrName>
                                        </p:attrNameLst>
                                      </p:cBhvr>
                                    </p:animRot>
                                    <p:animRot by="240000">
                                      <p:cBhvr>
                                        <p:cTn id="174" dur="200" fill="hold">
                                          <p:stCondLst>
                                            <p:cond delay="400"/>
                                          </p:stCondLst>
                                        </p:cTn>
                                        <p:tgtEl>
                                          <p:spTgt spid="54"/>
                                        </p:tgtEl>
                                        <p:attrNameLst>
                                          <p:attrName>r</p:attrName>
                                        </p:attrNameLst>
                                      </p:cBhvr>
                                    </p:animRot>
                                    <p:animRot by="-240000">
                                      <p:cBhvr>
                                        <p:cTn id="175" dur="200" fill="hold">
                                          <p:stCondLst>
                                            <p:cond delay="600"/>
                                          </p:stCondLst>
                                        </p:cTn>
                                        <p:tgtEl>
                                          <p:spTgt spid="54"/>
                                        </p:tgtEl>
                                        <p:attrNameLst>
                                          <p:attrName>r</p:attrName>
                                        </p:attrNameLst>
                                      </p:cBhvr>
                                    </p:animRot>
                                    <p:animRot by="120000">
                                      <p:cBhvr>
                                        <p:cTn id="176" dur="200" fill="hold">
                                          <p:stCondLst>
                                            <p:cond delay="800"/>
                                          </p:stCondLst>
                                        </p:cTn>
                                        <p:tgtEl>
                                          <p:spTgt spid="54"/>
                                        </p:tgtEl>
                                        <p:attrNameLst>
                                          <p:attrName>r</p:attrName>
                                        </p:attrNameLst>
                                      </p:cBhvr>
                                    </p:animRot>
                                  </p:childTnLst>
                                </p:cTn>
                              </p:par>
                              <p:par>
                                <p:cTn id="177" presetID="32" presetClass="emph" presetSubtype="0" repeatCount="indefinite" fill="hold" nodeType="withEffect">
                                  <p:stCondLst>
                                    <p:cond delay="0"/>
                                  </p:stCondLst>
                                  <p:childTnLst>
                                    <p:animRot by="120000">
                                      <p:cBhvr>
                                        <p:cTn id="178" dur="100" fill="hold">
                                          <p:stCondLst>
                                            <p:cond delay="0"/>
                                          </p:stCondLst>
                                        </p:cTn>
                                        <p:tgtEl>
                                          <p:spTgt spid="55"/>
                                        </p:tgtEl>
                                        <p:attrNameLst>
                                          <p:attrName>r</p:attrName>
                                        </p:attrNameLst>
                                      </p:cBhvr>
                                    </p:animRot>
                                    <p:animRot by="-240000">
                                      <p:cBhvr>
                                        <p:cTn id="179" dur="200" fill="hold">
                                          <p:stCondLst>
                                            <p:cond delay="200"/>
                                          </p:stCondLst>
                                        </p:cTn>
                                        <p:tgtEl>
                                          <p:spTgt spid="55"/>
                                        </p:tgtEl>
                                        <p:attrNameLst>
                                          <p:attrName>r</p:attrName>
                                        </p:attrNameLst>
                                      </p:cBhvr>
                                    </p:animRot>
                                    <p:animRot by="240000">
                                      <p:cBhvr>
                                        <p:cTn id="180" dur="200" fill="hold">
                                          <p:stCondLst>
                                            <p:cond delay="400"/>
                                          </p:stCondLst>
                                        </p:cTn>
                                        <p:tgtEl>
                                          <p:spTgt spid="55"/>
                                        </p:tgtEl>
                                        <p:attrNameLst>
                                          <p:attrName>r</p:attrName>
                                        </p:attrNameLst>
                                      </p:cBhvr>
                                    </p:animRot>
                                    <p:animRot by="-240000">
                                      <p:cBhvr>
                                        <p:cTn id="181" dur="200" fill="hold">
                                          <p:stCondLst>
                                            <p:cond delay="600"/>
                                          </p:stCondLst>
                                        </p:cTn>
                                        <p:tgtEl>
                                          <p:spTgt spid="55"/>
                                        </p:tgtEl>
                                        <p:attrNameLst>
                                          <p:attrName>r</p:attrName>
                                        </p:attrNameLst>
                                      </p:cBhvr>
                                    </p:animRot>
                                    <p:animRot by="120000">
                                      <p:cBhvr>
                                        <p:cTn id="182" dur="200" fill="hold">
                                          <p:stCondLst>
                                            <p:cond delay="800"/>
                                          </p:stCondLst>
                                        </p:cTn>
                                        <p:tgtEl>
                                          <p:spTgt spid="55"/>
                                        </p:tgtEl>
                                        <p:attrNameLst>
                                          <p:attrName>r</p:attrName>
                                        </p:attrNameLst>
                                      </p:cBhvr>
                                    </p:animRot>
                                  </p:childTnLst>
                                </p:cTn>
                              </p:par>
                              <p:par>
                                <p:cTn id="183" presetID="32" presetClass="emph" presetSubtype="0" repeatCount="indefinite" fill="hold" nodeType="withEffect">
                                  <p:stCondLst>
                                    <p:cond delay="0"/>
                                  </p:stCondLst>
                                  <p:childTnLst>
                                    <p:animRot by="120000">
                                      <p:cBhvr>
                                        <p:cTn id="184" dur="100" fill="hold">
                                          <p:stCondLst>
                                            <p:cond delay="0"/>
                                          </p:stCondLst>
                                        </p:cTn>
                                        <p:tgtEl>
                                          <p:spTgt spid="48"/>
                                        </p:tgtEl>
                                        <p:attrNameLst>
                                          <p:attrName>r</p:attrName>
                                        </p:attrNameLst>
                                      </p:cBhvr>
                                    </p:animRot>
                                    <p:animRot by="-240000">
                                      <p:cBhvr>
                                        <p:cTn id="185" dur="200" fill="hold">
                                          <p:stCondLst>
                                            <p:cond delay="200"/>
                                          </p:stCondLst>
                                        </p:cTn>
                                        <p:tgtEl>
                                          <p:spTgt spid="48"/>
                                        </p:tgtEl>
                                        <p:attrNameLst>
                                          <p:attrName>r</p:attrName>
                                        </p:attrNameLst>
                                      </p:cBhvr>
                                    </p:animRot>
                                    <p:animRot by="240000">
                                      <p:cBhvr>
                                        <p:cTn id="186" dur="200" fill="hold">
                                          <p:stCondLst>
                                            <p:cond delay="400"/>
                                          </p:stCondLst>
                                        </p:cTn>
                                        <p:tgtEl>
                                          <p:spTgt spid="48"/>
                                        </p:tgtEl>
                                        <p:attrNameLst>
                                          <p:attrName>r</p:attrName>
                                        </p:attrNameLst>
                                      </p:cBhvr>
                                    </p:animRot>
                                    <p:animRot by="-240000">
                                      <p:cBhvr>
                                        <p:cTn id="187" dur="200" fill="hold">
                                          <p:stCondLst>
                                            <p:cond delay="600"/>
                                          </p:stCondLst>
                                        </p:cTn>
                                        <p:tgtEl>
                                          <p:spTgt spid="48"/>
                                        </p:tgtEl>
                                        <p:attrNameLst>
                                          <p:attrName>r</p:attrName>
                                        </p:attrNameLst>
                                      </p:cBhvr>
                                    </p:animRot>
                                    <p:animRot by="120000">
                                      <p:cBhvr>
                                        <p:cTn id="188" dur="200" fill="hold">
                                          <p:stCondLst>
                                            <p:cond delay="800"/>
                                          </p:stCondLst>
                                        </p:cTn>
                                        <p:tgtEl>
                                          <p:spTgt spid="48"/>
                                        </p:tgtEl>
                                        <p:attrNameLst>
                                          <p:attrName>r</p:attrName>
                                        </p:attrNameLst>
                                      </p:cBhvr>
                                    </p:animRot>
                                  </p:childTnLst>
                                </p:cTn>
                              </p:par>
                              <p:par>
                                <p:cTn id="189" presetID="32" presetClass="emph" presetSubtype="0" repeatCount="indefinite" fill="hold" nodeType="withEffect">
                                  <p:stCondLst>
                                    <p:cond delay="0"/>
                                  </p:stCondLst>
                                  <p:childTnLst>
                                    <p:animRot by="120000">
                                      <p:cBhvr>
                                        <p:cTn id="190" dur="100" fill="hold">
                                          <p:stCondLst>
                                            <p:cond delay="0"/>
                                          </p:stCondLst>
                                        </p:cTn>
                                        <p:tgtEl>
                                          <p:spTgt spid="45"/>
                                        </p:tgtEl>
                                        <p:attrNameLst>
                                          <p:attrName>r</p:attrName>
                                        </p:attrNameLst>
                                      </p:cBhvr>
                                    </p:animRot>
                                    <p:animRot by="-240000">
                                      <p:cBhvr>
                                        <p:cTn id="191" dur="200" fill="hold">
                                          <p:stCondLst>
                                            <p:cond delay="200"/>
                                          </p:stCondLst>
                                        </p:cTn>
                                        <p:tgtEl>
                                          <p:spTgt spid="45"/>
                                        </p:tgtEl>
                                        <p:attrNameLst>
                                          <p:attrName>r</p:attrName>
                                        </p:attrNameLst>
                                      </p:cBhvr>
                                    </p:animRot>
                                    <p:animRot by="240000">
                                      <p:cBhvr>
                                        <p:cTn id="192" dur="200" fill="hold">
                                          <p:stCondLst>
                                            <p:cond delay="400"/>
                                          </p:stCondLst>
                                        </p:cTn>
                                        <p:tgtEl>
                                          <p:spTgt spid="45"/>
                                        </p:tgtEl>
                                        <p:attrNameLst>
                                          <p:attrName>r</p:attrName>
                                        </p:attrNameLst>
                                      </p:cBhvr>
                                    </p:animRot>
                                    <p:animRot by="-240000">
                                      <p:cBhvr>
                                        <p:cTn id="193" dur="200" fill="hold">
                                          <p:stCondLst>
                                            <p:cond delay="600"/>
                                          </p:stCondLst>
                                        </p:cTn>
                                        <p:tgtEl>
                                          <p:spTgt spid="45"/>
                                        </p:tgtEl>
                                        <p:attrNameLst>
                                          <p:attrName>r</p:attrName>
                                        </p:attrNameLst>
                                      </p:cBhvr>
                                    </p:animRot>
                                    <p:animRot by="120000">
                                      <p:cBhvr>
                                        <p:cTn id="194" dur="200" fill="hold">
                                          <p:stCondLst>
                                            <p:cond delay="800"/>
                                          </p:stCondLst>
                                        </p:cTn>
                                        <p:tgtEl>
                                          <p:spTgt spid="45"/>
                                        </p:tgtEl>
                                        <p:attrNameLst>
                                          <p:attrName>r</p:attrName>
                                        </p:attrNameLst>
                                      </p:cBhvr>
                                    </p:animRot>
                                  </p:childTnLst>
                                </p:cTn>
                              </p:par>
                              <p:par>
                                <p:cTn id="195" presetID="32" presetClass="emph" presetSubtype="0" repeatCount="indefinite" fill="hold" nodeType="withEffect">
                                  <p:stCondLst>
                                    <p:cond delay="0"/>
                                  </p:stCondLst>
                                  <p:childTnLst>
                                    <p:animRot by="120000">
                                      <p:cBhvr>
                                        <p:cTn id="196" dur="100" fill="hold">
                                          <p:stCondLst>
                                            <p:cond delay="0"/>
                                          </p:stCondLst>
                                        </p:cTn>
                                        <p:tgtEl>
                                          <p:spTgt spid="50"/>
                                        </p:tgtEl>
                                        <p:attrNameLst>
                                          <p:attrName>r</p:attrName>
                                        </p:attrNameLst>
                                      </p:cBhvr>
                                    </p:animRot>
                                    <p:animRot by="-240000">
                                      <p:cBhvr>
                                        <p:cTn id="197" dur="200" fill="hold">
                                          <p:stCondLst>
                                            <p:cond delay="200"/>
                                          </p:stCondLst>
                                        </p:cTn>
                                        <p:tgtEl>
                                          <p:spTgt spid="50"/>
                                        </p:tgtEl>
                                        <p:attrNameLst>
                                          <p:attrName>r</p:attrName>
                                        </p:attrNameLst>
                                      </p:cBhvr>
                                    </p:animRot>
                                    <p:animRot by="240000">
                                      <p:cBhvr>
                                        <p:cTn id="198" dur="200" fill="hold">
                                          <p:stCondLst>
                                            <p:cond delay="400"/>
                                          </p:stCondLst>
                                        </p:cTn>
                                        <p:tgtEl>
                                          <p:spTgt spid="50"/>
                                        </p:tgtEl>
                                        <p:attrNameLst>
                                          <p:attrName>r</p:attrName>
                                        </p:attrNameLst>
                                      </p:cBhvr>
                                    </p:animRot>
                                    <p:animRot by="-240000">
                                      <p:cBhvr>
                                        <p:cTn id="199" dur="200" fill="hold">
                                          <p:stCondLst>
                                            <p:cond delay="600"/>
                                          </p:stCondLst>
                                        </p:cTn>
                                        <p:tgtEl>
                                          <p:spTgt spid="50"/>
                                        </p:tgtEl>
                                        <p:attrNameLst>
                                          <p:attrName>r</p:attrName>
                                        </p:attrNameLst>
                                      </p:cBhvr>
                                    </p:animRot>
                                    <p:animRot by="120000">
                                      <p:cBhvr>
                                        <p:cTn id="200" dur="200" fill="hold">
                                          <p:stCondLst>
                                            <p:cond delay="800"/>
                                          </p:stCondLst>
                                        </p:cTn>
                                        <p:tgtEl>
                                          <p:spTgt spid="50"/>
                                        </p:tgtEl>
                                        <p:attrNameLst>
                                          <p:attrName>r</p:attrName>
                                        </p:attrNameLst>
                                      </p:cBhvr>
                                    </p:animRot>
                                  </p:childTnLst>
                                </p:cTn>
                              </p:par>
                              <p:par>
                                <p:cTn id="201" presetID="32" presetClass="emph" presetSubtype="0" repeatCount="indefinite" fill="hold" nodeType="withEffect">
                                  <p:stCondLst>
                                    <p:cond delay="0"/>
                                  </p:stCondLst>
                                  <p:childTnLst>
                                    <p:animRot by="120000">
                                      <p:cBhvr>
                                        <p:cTn id="202" dur="100" fill="hold">
                                          <p:stCondLst>
                                            <p:cond delay="0"/>
                                          </p:stCondLst>
                                        </p:cTn>
                                        <p:tgtEl>
                                          <p:spTgt spid="44"/>
                                        </p:tgtEl>
                                        <p:attrNameLst>
                                          <p:attrName>r</p:attrName>
                                        </p:attrNameLst>
                                      </p:cBhvr>
                                    </p:animRot>
                                    <p:animRot by="-240000">
                                      <p:cBhvr>
                                        <p:cTn id="203" dur="200" fill="hold">
                                          <p:stCondLst>
                                            <p:cond delay="200"/>
                                          </p:stCondLst>
                                        </p:cTn>
                                        <p:tgtEl>
                                          <p:spTgt spid="44"/>
                                        </p:tgtEl>
                                        <p:attrNameLst>
                                          <p:attrName>r</p:attrName>
                                        </p:attrNameLst>
                                      </p:cBhvr>
                                    </p:animRot>
                                    <p:animRot by="240000">
                                      <p:cBhvr>
                                        <p:cTn id="204" dur="200" fill="hold">
                                          <p:stCondLst>
                                            <p:cond delay="400"/>
                                          </p:stCondLst>
                                        </p:cTn>
                                        <p:tgtEl>
                                          <p:spTgt spid="44"/>
                                        </p:tgtEl>
                                        <p:attrNameLst>
                                          <p:attrName>r</p:attrName>
                                        </p:attrNameLst>
                                      </p:cBhvr>
                                    </p:animRot>
                                    <p:animRot by="-240000">
                                      <p:cBhvr>
                                        <p:cTn id="205" dur="200" fill="hold">
                                          <p:stCondLst>
                                            <p:cond delay="600"/>
                                          </p:stCondLst>
                                        </p:cTn>
                                        <p:tgtEl>
                                          <p:spTgt spid="44"/>
                                        </p:tgtEl>
                                        <p:attrNameLst>
                                          <p:attrName>r</p:attrName>
                                        </p:attrNameLst>
                                      </p:cBhvr>
                                    </p:animRot>
                                    <p:animRot by="120000">
                                      <p:cBhvr>
                                        <p:cTn id="206" dur="200" fill="hold">
                                          <p:stCondLst>
                                            <p:cond delay="800"/>
                                          </p:stCondLst>
                                        </p:cTn>
                                        <p:tgtEl>
                                          <p:spTgt spid="44"/>
                                        </p:tgtEl>
                                        <p:attrNameLst>
                                          <p:attrName>r</p:attrName>
                                        </p:attrNameLst>
                                      </p:cBhvr>
                                    </p:animRot>
                                  </p:childTnLst>
                                </p:cTn>
                              </p:par>
                              <p:par>
                                <p:cTn id="207" presetID="32" presetClass="emph" presetSubtype="0" repeatCount="indefinite" fill="hold" nodeType="withEffect">
                                  <p:stCondLst>
                                    <p:cond delay="0"/>
                                  </p:stCondLst>
                                  <p:childTnLst>
                                    <p:animRot by="120000">
                                      <p:cBhvr>
                                        <p:cTn id="208" dur="100" fill="hold">
                                          <p:stCondLst>
                                            <p:cond delay="0"/>
                                          </p:stCondLst>
                                        </p:cTn>
                                        <p:tgtEl>
                                          <p:spTgt spid="43"/>
                                        </p:tgtEl>
                                        <p:attrNameLst>
                                          <p:attrName>r</p:attrName>
                                        </p:attrNameLst>
                                      </p:cBhvr>
                                    </p:animRot>
                                    <p:animRot by="-240000">
                                      <p:cBhvr>
                                        <p:cTn id="209" dur="200" fill="hold">
                                          <p:stCondLst>
                                            <p:cond delay="200"/>
                                          </p:stCondLst>
                                        </p:cTn>
                                        <p:tgtEl>
                                          <p:spTgt spid="43"/>
                                        </p:tgtEl>
                                        <p:attrNameLst>
                                          <p:attrName>r</p:attrName>
                                        </p:attrNameLst>
                                      </p:cBhvr>
                                    </p:animRot>
                                    <p:animRot by="240000">
                                      <p:cBhvr>
                                        <p:cTn id="210" dur="200" fill="hold">
                                          <p:stCondLst>
                                            <p:cond delay="400"/>
                                          </p:stCondLst>
                                        </p:cTn>
                                        <p:tgtEl>
                                          <p:spTgt spid="43"/>
                                        </p:tgtEl>
                                        <p:attrNameLst>
                                          <p:attrName>r</p:attrName>
                                        </p:attrNameLst>
                                      </p:cBhvr>
                                    </p:animRot>
                                    <p:animRot by="-240000">
                                      <p:cBhvr>
                                        <p:cTn id="211" dur="200" fill="hold">
                                          <p:stCondLst>
                                            <p:cond delay="600"/>
                                          </p:stCondLst>
                                        </p:cTn>
                                        <p:tgtEl>
                                          <p:spTgt spid="43"/>
                                        </p:tgtEl>
                                        <p:attrNameLst>
                                          <p:attrName>r</p:attrName>
                                        </p:attrNameLst>
                                      </p:cBhvr>
                                    </p:animRot>
                                    <p:animRot by="120000">
                                      <p:cBhvr>
                                        <p:cTn id="212" dur="200" fill="hold">
                                          <p:stCondLst>
                                            <p:cond delay="800"/>
                                          </p:stCondLst>
                                        </p:cTn>
                                        <p:tgtEl>
                                          <p:spTgt spid="43"/>
                                        </p:tgtEl>
                                        <p:attrNameLst>
                                          <p:attrName>r</p:attrName>
                                        </p:attrNameLst>
                                      </p:cBhvr>
                                    </p:animRot>
                                  </p:childTnLst>
                                </p:cTn>
                              </p:par>
                              <p:par>
                                <p:cTn id="213" presetID="32" presetClass="emph" presetSubtype="0" repeatCount="indefinite" fill="hold" nodeType="withEffect">
                                  <p:stCondLst>
                                    <p:cond delay="0"/>
                                  </p:stCondLst>
                                  <p:childTnLst>
                                    <p:animRot by="120000">
                                      <p:cBhvr>
                                        <p:cTn id="214" dur="100" fill="hold">
                                          <p:stCondLst>
                                            <p:cond delay="0"/>
                                          </p:stCondLst>
                                        </p:cTn>
                                        <p:tgtEl>
                                          <p:spTgt spid="51"/>
                                        </p:tgtEl>
                                        <p:attrNameLst>
                                          <p:attrName>r</p:attrName>
                                        </p:attrNameLst>
                                      </p:cBhvr>
                                    </p:animRot>
                                    <p:animRot by="-240000">
                                      <p:cBhvr>
                                        <p:cTn id="215" dur="200" fill="hold">
                                          <p:stCondLst>
                                            <p:cond delay="200"/>
                                          </p:stCondLst>
                                        </p:cTn>
                                        <p:tgtEl>
                                          <p:spTgt spid="51"/>
                                        </p:tgtEl>
                                        <p:attrNameLst>
                                          <p:attrName>r</p:attrName>
                                        </p:attrNameLst>
                                      </p:cBhvr>
                                    </p:animRot>
                                    <p:animRot by="240000">
                                      <p:cBhvr>
                                        <p:cTn id="216" dur="200" fill="hold">
                                          <p:stCondLst>
                                            <p:cond delay="400"/>
                                          </p:stCondLst>
                                        </p:cTn>
                                        <p:tgtEl>
                                          <p:spTgt spid="51"/>
                                        </p:tgtEl>
                                        <p:attrNameLst>
                                          <p:attrName>r</p:attrName>
                                        </p:attrNameLst>
                                      </p:cBhvr>
                                    </p:animRot>
                                    <p:animRot by="-240000">
                                      <p:cBhvr>
                                        <p:cTn id="217" dur="200" fill="hold">
                                          <p:stCondLst>
                                            <p:cond delay="600"/>
                                          </p:stCondLst>
                                        </p:cTn>
                                        <p:tgtEl>
                                          <p:spTgt spid="51"/>
                                        </p:tgtEl>
                                        <p:attrNameLst>
                                          <p:attrName>r</p:attrName>
                                        </p:attrNameLst>
                                      </p:cBhvr>
                                    </p:animRot>
                                    <p:animRot by="120000">
                                      <p:cBhvr>
                                        <p:cTn id="218" dur="200" fill="hold">
                                          <p:stCondLst>
                                            <p:cond delay="800"/>
                                          </p:stCondLst>
                                        </p:cTn>
                                        <p:tgtEl>
                                          <p:spTgt spid="51"/>
                                        </p:tgtEl>
                                        <p:attrNameLst>
                                          <p:attrName>r</p:attrName>
                                        </p:attrNameLst>
                                      </p:cBhvr>
                                    </p:animRot>
                                  </p:childTnLst>
                                </p:cTn>
                              </p:par>
                              <p:par>
                                <p:cTn id="219" presetID="32" presetClass="emph" presetSubtype="0" repeatCount="indefinite" fill="hold" nodeType="withEffect">
                                  <p:stCondLst>
                                    <p:cond delay="0"/>
                                  </p:stCondLst>
                                  <p:childTnLst>
                                    <p:animRot by="120000">
                                      <p:cBhvr>
                                        <p:cTn id="220" dur="100" fill="hold">
                                          <p:stCondLst>
                                            <p:cond delay="0"/>
                                          </p:stCondLst>
                                        </p:cTn>
                                        <p:tgtEl>
                                          <p:spTgt spid="42"/>
                                        </p:tgtEl>
                                        <p:attrNameLst>
                                          <p:attrName>r</p:attrName>
                                        </p:attrNameLst>
                                      </p:cBhvr>
                                    </p:animRot>
                                    <p:animRot by="-240000">
                                      <p:cBhvr>
                                        <p:cTn id="221" dur="200" fill="hold">
                                          <p:stCondLst>
                                            <p:cond delay="200"/>
                                          </p:stCondLst>
                                        </p:cTn>
                                        <p:tgtEl>
                                          <p:spTgt spid="42"/>
                                        </p:tgtEl>
                                        <p:attrNameLst>
                                          <p:attrName>r</p:attrName>
                                        </p:attrNameLst>
                                      </p:cBhvr>
                                    </p:animRot>
                                    <p:animRot by="240000">
                                      <p:cBhvr>
                                        <p:cTn id="222" dur="200" fill="hold">
                                          <p:stCondLst>
                                            <p:cond delay="400"/>
                                          </p:stCondLst>
                                        </p:cTn>
                                        <p:tgtEl>
                                          <p:spTgt spid="42"/>
                                        </p:tgtEl>
                                        <p:attrNameLst>
                                          <p:attrName>r</p:attrName>
                                        </p:attrNameLst>
                                      </p:cBhvr>
                                    </p:animRot>
                                    <p:animRot by="-240000">
                                      <p:cBhvr>
                                        <p:cTn id="223" dur="200" fill="hold">
                                          <p:stCondLst>
                                            <p:cond delay="600"/>
                                          </p:stCondLst>
                                        </p:cTn>
                                        <p:tgtEl>
                                          <p:spTgt spid="42"/>
                                        </p:tgtEl>
                                        <p:attrNameLst>
                                          <p:attrName>r</p:attrName>
                                        </p:attrNameLst>
                                      </p:cBhvr>
                                    </p:animRot>
                                    <p:animRot by="120000">
                                      <p:cBhvr>
                                        <p:cTn id="224" dur="200" fill="hold">
                                          <p:stCondLst>
                                            <p:cond delay="800"/>
                                          </p:stCondLst>
                                        </p:cTn>
                                        <p:tgtEl>
                                          <p:spTgt spid="42"/>
                                        </p:tgtEl>
                                        <p:attrNameLst>
                                          <p:attrName>r</p:attrName>
                                        </p:attrNameLst>
                                      </p:cBhvr>
                                    </p:animRot>
                                  </p:childTnLst>
                                </p:cTn>
                              </p:par>
                              <p:par>
                                <p:cTn id="225" presetID="32" presetClass="emph" presetSubtype="0" repeatCount="indefinite" fill="hold" nodeType="withEffect">
                                  <p:stCondLst>
                                    <p:cond delay="0"/>
                                  </p:stCondLst>
                                  <p:childTnLst>
                                    <p:animRot by="120000">
                                      <p:cBhvr>
                                        <p:cTn id="226" dur="100" fill="hold">
                                          <p:stCondLst>
                                            <p:cond delay="0"/>
                                          </p:stCondLst>
                                        </p:cTn>
                                        <p:tgtEl>
                                          <p:spTgt spid="47"/>
                                        </p:tgtEl>
                                        <p:attrNameLst>
                                          <p:attrName>r</p:attrName>
                                        </p:attrNameLst>
                                      </p:cBhvr>
                                    </p:animRot>
                                    <p:animRot by="-240000">
                                      <p:cBhvr>
                                        <p:cTn id="227" dur="200" fill="hold">
                                          <p:stCondLst>
                                            <p:cond delay="200"/>
                                          </p:stCondLst>
                                        </p:cTn>
                                        <p:tgtEl>
                                          <p:spTgt spid="47"/>
                                        </p:tgtEl>
                                        <p:attrNameLst>
                                          <p:attrName>r</p:attrName>
                                        </p:attrNameLst>
                                      </p:cBhvr>
                                    </p:animRot>
                                    <p:animRot by="240000">
                                      <p:cBhvr>
                                        <p:cTn id="228" dur="200" fill="hold">
                                          <p:stCondLst>
                                            <p:cond delay="400"/>
                                          </p:stCondLst>
                                        </p:cTn>
                                        <p:tgtEl>
                                          <p:spTgt spid="47"/>
                                        </p:tgtEl>
                                        <p:attrNameLst>
                                          <p:attrName>r</p:attrName>
                                        </p:attrNameLst>
                                      </p:cBhvr>
                                    </p:animRot>
                                    <p:animRot by="-240000">
                                      <p:cBhvr>
                                        <p:cTn id="229" dur="200" fill="hold">
                                          <p:stCondLst>
                                            <p:cond delay="600"/>
                                          </p:stCondLst>
                                        </p:cTn>
                                        <p:tgtEl>
                                          <p:spTgt spid="47"/>
                                        </p:tgtEl>
                                        <p:attrNameLst>
                                          <p:attrName>r</p:attrName>
                                        </p:attrNameLst>
                                      </p:cBhvr>
                                    </p:animRot>
                                    <p:animRot by="120000">
                                      <p:cBhvr>
                                        <p:cTn id="230" dur="200" fill="hold">
                                          <p:stCondLst>
                                            <p:cond delay="800"/>
                                          </p:stCondLst>
                                        </p:cTn>
                                        <p:tgtEl>
                                          <p:spTgt spid="47"/>
                                        </p:tgtEl>
                                        <p:attrNameLst>
                                          <p:attrName>r</p:attrName>
                                        </p:attrNameLst>
                                      </p:cBhvr>
                                    </p:animRot>
                                  </p:childTnLst>
                                </p:cTn>
                              </p:par>
                              <p:par>
                                <p:cTn id="231" presetID="32" presetClass="emph" presetSubtype="0" repeatCount="indefinite" fill="hold" nodeType="withEffect">
                                  <p:stCondLst>
                                    <p:cond delay="0"/>
                                  </p:stCondLst>
                                  <p:childTnLst>
                                    <p:animRot by="120000">
                                      <p:cBhvr>
                                        <p:cTn id="232" dur="100" fill="hold">
                                          <p:stCondLst>
                                            <p:cond delay="0"/>
                                          </p:stCondLst>
                                        </p:cTn>
                                        <p:tgtEl>
                                          <p:spTgt spid="46"/>
                                        </p:tgtEl>
                                        <p:attrNameLst>
                                          <p:attrName>r</p:attrName>
                                        </p:attrNameLst>
                                      </p:cBhvr>
                                    </p:animRot>
                                    <p:animRot by="-240000">
                                      <p:cBhvr>
                                        <p:cTn id="233" dur="200" fill="hold">
                                          <p:stCondLst>
                                            <p:cond delay="200"/>
                                          </p:stCondLst>
                                        </p:cTn>
                                        <p:tgtEl>
                                          <p:spTgt spid="46"/>
                                        </p:tgtEl>
                                        <p:attrNameLst>
                                          <p:attrName>r</p:attrName>
                                        </p:attrNameLst>
                                      </p:cBhvr>
                                    </p:animRot>
                                    <p:animRot by="240000">
                                      <p:cBhvr>
                                        <p:cTn id="234" dur="200" fill="hold">
                                          <p:stCondLst>
                                            <p:cond delay="400"/>
                                          </p:stCondLst>
                                        </p:cTn>
                                        <p:tgtEl>
                                          <p:spTgt spid="46"/>
                                        </p:tgtEl>
                                        <p:attrNameLst>
                                          <p:attrName>r</p:attrName>
                                        </p:attrNameLst>
                                      </p:cBhvr>
                                    </p:animRot>
                                    <p:animRot by="-240000">
                                      <p:cBhvr>
                                        <p:cTn id="235" dur="200" fill="hold">
                                          <p:stCondLst>
                                            <p:cond delay="600"/>
                                          </p:stCondLst>
                                        </p:cTn>
                                        <p:tgtEl>
                                          <p:spTgt spid="46"/>
                                        </p:tgtEl>
                                        <p:attrNameLst>
                                          <p:attrName>r</p:attrName>
                                        </p:attrNameLst>
                                      </p:cBhvr>
                                    </p:animRot>
                                    <p:animRot by="120000">
                                      <p:cBhvr>
                                        <p:cTn id="236" dur="200" fill="hold">
                                          <p:stCondLst>
                                            <p:cond delay="800"/>
                                          </p:stCondLst>
                                        </p:cTn>
                                        <p:tgtEl>
                                          <p:spTgt spid="46"/>
                                        </p:tgtEl>
                                        <p:attrNameLst>
                                          <p:attrName>r</p:attrName>
                                        </p:attrNameLst>
                                      </p:cBhvr>
                                    </p:animRot>
                                  </p:childTnLst>
                                </p:cTn>
                              </p:par>
                              <p:par>
                                <p:cTn id="237" presetID="32" presetClass="emph" presetSubtype="0" repeatCount="indefinite" fill="hold" nodeType="withEffect">
                                  <p:stCondLst>
                                    <p:cond delay="0"/>
                                  </p:stCondLst>
                                  <p:childTnLst>
                                    <p:animRot by="120000">
                                      <p:cBhvr>
                                        <p:cTn id="238" dur="100" fill="hold">
                                          <p:stCondLst>
                                            <p:cond delay="0"/>
                                          </p:stCondLst>
                                        </p:cTn>
                                        <p:tgtEl>
                                          <p:spTgt spid="53"/>
                                        </p:tgtEl>
                                        <p:attrNameLst>
                                          <p:attrName>r</p:attrName>
                                        </p:attrNameLst>
                                      </p:cBhvr>
                                    </p:animRot>
                                    <p:animRot by="-240000">
                                      <p:cBhvr>
                                        <p:cTn id="239" dur="200" fill="hold">
                                          <p:stCondLst>
                                            <p:cond delay="200"/>
                                          </p:stCondLst>
                                        </p:cTn>
                                        <p:tgtEl>
                                          <p:spTgt spid="53"/>
                                        </p:tgtEl>
                                        <p:attrNameLst>
                                          <p:attrName>r</p:attrName>
                                        </p:attrNameLst>
                                      </p:cBhvr>
                                    </p:animRot>
                                    <p:animRot by="240000">
                                      <p:cBhvr>
                                        <p:cTn id="240" dur="200" fill="hold">
                                          <p:stCondLst>
                                            <p:cond delay="400"/>
                                          </p:stCondLst>
                                        </p:cTn>
                                        <p:tgtEl>
                                          <p:spTgt spid="53"/>
                                        </p:tgtEl>
                                        <p:attrNameLst>
                                          <p:attrName>r</p:attrName>
                                        </p:attrNameLst>
                                      </p:cBhvr>
                                    </p:animRot>
                                    <p:animRot by="-240000">
                                      <p:cBhvr>
                                        <p:cTn id="241" dur="200" fill="hold">
                                          <p:stCondLst>
                                            <p:cond delay="600"/>
                                          </p:stCondLst>
                                        </p:cTn>
                                        <p:tgtEl>
                                          <p:spTgt spid="53"/>
                                        </p:tgtEl>
                                        <p:attrNameLst>
                                          <p:attrName>r</p:attrName>
                                        </p:attrNameLst>
                                      </p:cBhvr>
                                    </p:animRot>
                                    <p:animRot by="120000">
                                      <p:cBhvr>
                                        <p:cTn id="242" dur="200" fill="hold">
                                          <p:stCondLst>
                                            <p:cond delay="800"/>
                                          </p:stCondLst>
                                        </p:cTn>
                                        <p:tgtEl>
                                          <p:spTgt spid="5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2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p:cNvSpPr>
            <a:spLocks noGrp="1"/>
          </p:cNvSpPr>
          <p:nvPr>
            <p:ph type="title"/>
          </p:nvPr>
        </p:nvSpPr>
        <p:spPr>
          <a:xfrm>
            <a:off x="457198" y="464029"/>
            <a:ext cx="8220075" cy="994306"/>
          </a:xfrm>
        </p:spPr>
        <p:txBody>
          <a:bodyPr/>
          <a:lstStyle/>
          <a:p>
            <a:pPr algn="ctr"/>
            <a:r>
              <a:rPr lang="en-GB" sz="3200" dirty="0">
                <a:solidFill>
                  <a:srgbClr val="27295B"/>
                </a:solidFill>
                <a:latin typeface="+mn-lt"/>
              </a:rPr>
              <a:t>Working Together to Make a Difference</a:t>
            </a:r>
          </a:p>
        </p:txBody>
      </p:sp>
      <p:sp>
        <p:nvSpPr>
          <p:cNvPr id="5" name="Text"/>
          <p:cNvSpPr/>
          <p:nvPr/>
        </p:nvSpPr>
        <p:spPr>
          <a:xfrm>
            <a:off x="935914" y="1490230"/>
            <a:ext cx="7449939" cy="276999"/>
          </a:xfrm>
          <a:prstGeom prst="rect">
            <a:avLst/>
          </a:prstGeom>
        </p:spPr>
        <p:txBody>
          <a:bodyPr wrap="square" lIns="0" tIns="0" rIns="0" bIns="0">
            <a:spAutoFit/>
          </a:bodyPr>
          <a:lstStyle/>
          <a:p>
            <a:r>
              <a:rPr lang="en-GB" dirty="0"/>
              <a:t>What could you do if you see someone being bullied?</a:t>
            </a:r>
          </a:p>
        </p:txBody>
      </p:sp>
      <p:sp>
        <p:nvSpPr>
          <p:cNvPr id="14" name="Rectangle: Rounded Corners 13">
            <a:extLst>
              <a:ext uri="{FF2B5EF4-FFF2-40B4-BE49-F238E27FC236}">
                <a16:creationId xmlns:a16="http://schemas.microsoft.com/office/drawing/2014/main" id="{9522F33C-B70B-6AA6-5236-5D6621943871}"/>
              </a:ext>
            </a:extLst>
          </p:cNvPr>
          <p:cNvSpPr/>
          <p:nvPr/>
        </p:nvSpPr>
        <p:spPr>
          <a:xfrm>
            <a:off x="758146" y="1480702"/>
            <a:ext cx="87455" cy="271128"/>
          </a:xfrm>
          <a:prstGeom prst="roundRect">
            <a:avLst>
              <a:gd name="adj" fmla="val 50000"/>
            </a:avLst>
          </a:prstGeom>
          <a:solidFill>
            <a:srgbClr val="EB57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
            <a:extLst>
              <a:ext uri="{FF2B5EF4-FFF2-40B4-BE49-F238E27FC236}">
                <a16:creationId xmlns:a16="http://schemas.microsoft.com/office/drawing/2014/main" id="{8DA721EE-B67F-3C46-49C6-E56D00727CA3}"/>
              </a:ext>
            </a:extLst>
          </p:cNvPr>
          <p:cNvSpPr/>
          <p:nvPr/>
        </p:nvSpPr>
        <p:spPr>
          <a:xfrm>
            <a:off x="935916" y="2198293"/>
            <a:ext cx="7452434" cy="276999"/>
          </a:xfrm>
          <a:prstGeom prst="rect">
            <a:avLst/>
          </a:prstGeom>
        </p:spPr>
        <p:txBody>
          <a:bodyPr wrap="square" lIns="0" tIns="0" rIns="0" bIns="0">
            <a:spAutoFit/>
          </a:bodyPr>
          <a:lstStyle/>
          <a:p>
            <a:r>
              <a:rPr lang="en-GB" dirty="0"/>
              <a:t>What could you do if you experience bullying?</a:t>
            </a:r>
          </a:p>
        </p:txBody>
      </p:sp>
      <p:sp>
        <p:nvSpPr>
          <p:cNvPr id="39" name="Rectangle: Rounded Corners 38">
            <a:extLst>
              <a:ext uri="{FF2B5EF4-FFF2-40B4-BE49-F238E27FC236}">
                <a16:creationId xmlns:a16="http://schemas.microsoft.com/office/drawing/2014/main" id="{E6045641-5EC2-CC43-5CC2-555E248FFB6A}"/>
              </a:ext>
            </a:extLst>
          </p:cNvPr>
          <p:cNvSpPr/>
          <p:nvPr/>
        </p:nvSpPr>
        <p:spPr>
          <a:xfrm>
            <a:off x="756907" y="2181580"/>
            <a:ext cx="87455" cy="270000"/>
          </a:xfrm>
          <a:prstGeom prst="roundRect">
            <a:avLst>
              <a:gd name="adj" fmla="val 50000"/>
            </a:avLst>
          </a:prstGeom>
          <a:solidFill>
            <a:srgbClr val="FCBE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 name="Group 1">
            <a:extLst>
              <a:ext uri="{FF2B5EF4-FFF2-40B4-BE49-F238E27FC236}">
                <a16:creationId xmlns:a16="http://schemas.microsoft.com/office/drawing/2014/main" id="{F5C1FFBF-0EA7-F158-9BE9-BC5D5FB53D5A}"/>
              </a:ext>
            </a:extLst>
          </p:cNvPr>
          <p:cNvGrpSpPr/>
          <p:nvPr/>
        </p:nvGrpSpPr>
        <p:grpSpPr>
          <a:xfrm>
            <a:off x="792450" y="4998072"/>
            <a:ext cx="7526710" cy="1084947"/>
            <a:chOff x="792450" y="4998072"/>
            <a:chExt cx="7526710" cy="1084947"/>
          </a:xfrm>
        </p:grpSpPr>
        <p:sp>
          <p:nvSpPr>
            <p:cNvPr id="41" name="Rectangle: Rounded Corners 40">
              <a:extLst>
                <a:ext uri="{FF2B5EF4-FFF2-40B4-BE49-F238E27FC236}">
                  <a16:creationId xmlns:a16="http://schemas.microsoft.com/office/drawing/2014/main" id="{5E06595E-0BA6-140E-A680-59BF81229B4E}"/>
                </a:ext>
              </a:extLst>
            </p:cNvPr>
            <p:cNvSpPr/>
            <p:nvPr/>
          </p:nvSpPr>
          <p:spPr>
            <a:xfrm>
              <a:off x="863324" y="5075019"/>
              <a:ext cx="7455836" cy="1008000"/>
            </a:xfrm>
            <a:prstGeom prst="roundRect">
              <a:avLst>
                <a:gd name="adj" fmla="val 50000"/>
              </a:avLst>
            </a:prstGeom>
            <a:solidFill>
              <a:srgbClr val="FCBE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dirty="0">
                <a:solidFill>
                  <a:schemeClr val="bg1"/>
                </a:solidFill>
              </a:endParaRPr>
            </a:p>
          </p:txBody>
        </p:sp>
        <p:sp>
          <p:nvSpPr>
            <p:cNvPr id="43" name="Rectangle: Rounded Corners 42">
              <a:extLst>
                <a:ext uri="{FF2B5EF4-FFF2-40B4-BE49-F238E27FC236}">
                  <a16:creationId xmlns:a16="http://schemas.microsoft.com/office/drawing/2014/main" id="{066F21EA-BF8A-C5EC-C39B-0DF2D96086EB}"/>
                </a:ext>
              </a:extLst>
            </p:cNvPr>
            <p:cNvSpPr/>
            <p:nvPr/>
          </p:nvSpPr>
          <p:spPr>
            <a:xfrm>
              <a:off x="827887" y="5038366"/>
              <a:ext cx="7455836" cy="1008000"/>
            </a:xfrm>
            <a:prstGeom prst="roundRect">
              <a:avLst>
                <a:gd name="adj" fmla="val 50000"/>
              </a:avLst>
            </a:prstGeom>
            <a:solidFill>
              <a:srgbClr val="EB57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dirty="0">
                <a:solidFill>
                  <a:schemeClr val="bg1"/>
                </a:solidFill>
              </a:endParaRPr>
            </a:p>
          </p:txBody>
        </p:sp>
        <p:sp>
          <p:nvSpPr>
            <p:cNvPr id="45" name="Rectangle: Rounded Corners 44">
              <a:extLst>
                <a:ext uri="{FF2B5EF4-FFF2-40B4-BE49-F238E27FC236}">
                  <a16:creationId xmlns:a16="http://schemas.microsoft.com/office/drawing/2014/main" id="{4A88E25B-A1AA-1786-AC3D-8A26E5BBA7EF}"/>
                </a:ext>
              </a:extLst>
            </p:cNvPr>
            <p:cNvSpPr/>
            <p:nvPr/>
          </p:nvSpPr>
          <p:spPr>
            <a:xfrm>
              <a:off x="792450" y="4998072"/>
              <a:ext cx="7455836" cy="1008000"/>
            </a:xfrm>
            <a:prstGeom prst="roundRect">
              <a:avLst>
                <a:gd name="adj" fmla="val 50000"/>
              </a:avLst>
            </a:prstGeom>
            <a:solidFill>
              <a:srgbClr val="2729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bg1"/>
                  </a:solidFill>
                </a:rPr>
                <a:t>Remember, bullying is unacceptable and there are people who can help. If you are worried about bullying, it is important to talk to a trusted adult and ask for help. </a:t>
              </a:r>
            </a:p>
          </p:txBody>
        </p:sp>
      </p:grpSp>
      <p:pic>
        <p:nvPicPr>
          <p:cNvPr id="4" name="Picture 3">
            <a:extLst>
              <a:ext uri="{FF2B5EF4-FFF2-40B4-BE49-F238E27FC236}">
                <a16:creationId xmlns:a16="http://schemas.microsoft.com/office/drawing/2014/main" id="{8FF85FE7-7CDC-A241-D463-9FB17B950929}"/>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2709088" y="2604762"/>
            <a:ext cx="3732346" cy="2474456"/>
          </a:xfrm>
          <a:prstGeom prst="rect">
            <a:avLst/>
          </a:prstGeom>
        </p:spPr>
      </p:pic>
      <p:pic>
        <p:nvPicPr>
          <p:cNvPr id="47" name="Picture 46">
            <a:extLst>
              <a:ext uri="{FF2B5EF4-FFF2-40B4-BE49-F238E27FC236}">
                <a16:creationId xmlns:a16="http://schemas.microsoft.com/office/drawing/2014/main" id="{85A36D29-7B3F-A2DE-3C8F-BF98B478243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46478" y="1787394"/>
            <a:ext cx="646876" cy="572254"/>
          </a:xfrm>
          <a:prstGeom prst="rect">
            <a:avLst/>
          </a:prstGeom>
        </p:spPr>
      </p:pic>
      <p:pic>
        <p:nvPicPr>
          <p:cNvPr id="53" name="Picture 52">
            <a:extLst>
              <a:ext uri="{FF2B5EF4-FFF2-40B4-BE49-F238E27FC236}">
                <a16:creationId xmlns:a16="http://schemas.microsoft.com/office/drawing/2014/main" id="{F1E8997F-1E8F-9782-06CB-DBCE170D885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58132" y="4163403"/>
            <a:ext cx="646876" cy="572254"/>
          </a:xfrm>
          <a:prstGeom prst="rect">
            <a:avLst/>
          </a:prstGeom>
        </p:spPr>
      </p:pic>
      <p:pic>
        <p:nvPicPr>
          <p:cNvPr id="54" name="Picture 53">
            <a:extLst>
              <a:ext uri="{FF2B5EF4-FFF2-40B4-BE49-F238E27FC236}">
                <a16:creationId xmlns:a16="http://schemas.microsoft.com/office/drawing/2014/main" id="{780CC782-95AA-2D36-66F3-C8A62B6804D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62204" y="3220298"/>
            <a:ext cx="646876" cy="572254"/>
          </a:xfrm>
          <a:prstGeom prst="rect">
            <a:avLst/>
          </a:prstGeom>
        </p:spPr>
      </p:pic>
      <p:pic>
        <p:nvPicPr>
          <p:cNvPr id="56" name="Picture 55">
            <a:extLst>
              <a:ext uri="{FF2B5EF4-FFF2-40B4-BE49-F238E27FC236}">
                <a16:creationId xmlns:a16="http://schemas.microsoft.com/office/drawing/2014/main" id="{2CCB0737-8C30-2F41-724B-88D26802B10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79676" y="4423309"/>
            <a:ext cx="395861" cy="350196"/>
          </a:xfrm>
          <a:prstGeom prst="rect">
            <a:avLst/>
          </a:prstGeom>
        </p:spPr>
      </p:pic>
      <p:pic>
        <p:nvPicPr>
          <p:cNvPr id="57" name="Picture 56">
            <a:extLst>
              <a:ext uri="{FF2B5EF4-FFF2-40B4-BE49-F238E27FC236}">
                <a16:creationId xmlns:a16="http://schemas.microsoft.com/office/drawing/2014/main" id="{9C7BA474-A34C-84FC-14A5-CC7ADE2DA48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4362" y="2781671"/>
            <a:ext cx="395861" cy="350196"/>
          </a:xfrm>
          <a:prstGeom prst="rect">
            <a:avLst/>
          </a:prstGeom>
        </p:spPr>
      </p:pic>
      <p:pic>
        <p:nvPicPr>
          <p:cNvPr id="58" name="Picture 57">
            <a:extLst>
              <a:ext uri="{FF2B5EF4-FFF2-40B4-BE49-F238E27FC236}">
                <a16:creationId xmlns:a16="http://schemas.microsoft.com/office/drawing/2014/main" id="{5DA7F5A9-20B5-EA75-6915-A635EBCAC89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5455" y="4344659"/>
            <a:ext cx="288349" cy="255086"/>
          </a:xfrm>
          <a:prstGeom prst="rect">
            <a:avLst/>
          </a:prstGeom>
        </p:spPr>
      </p:pic>
      <p:pic>
        <p:nvPicPr>
          <p:cNvPr id="59" name="Picture 58">
            <a:extLst>
              <a:ext uri="{FF2B5EF4-FFF2-40B4-BE49-F238E27FC236}">
                <a16:creationId xmlns:a16="http://schemas.microsoft.com/office/drawing/2014/main" id="{7BE9C326-0EA1-AB8F-7B79-1629F7B7C60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40291" y="3919554"/>
            <a:ext cx="288349" cy="255086"/>
          </a:xfrm>
          <a:prstGeom prst="rect">
            <a:avLst/>
          </a:prstGeom>
        </p:spPr>
      </p:pic>
      <p:pic>
        <p:nvPicPr>
          <p:cNvPr id="60" name="Picture 59">
            <a:extLst>
              <a:ext uri="{FF2B5EF4-FFF2-40B4-BE49-F238E27FC236}">
                <a16:creationId xmlns:a16="http://schemas.microsoft.com/office/drawing/2014/main" id="{33C69984-E8FD-93D2-F87D-CABC694789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58132" y="2956620"/>
            <a:ext cx="395861" cy="350196"/>
          </a:xfrm>
          <a:prstGeom prst="rect">
            <a:avLst/>
          </a:prstGeom>
        </p:spPr>
      </p:pic>
      <p:pic>
        <p:nvPicPr>
          <p:cNvPr id="61" name="Picture 60">
            <a:extLst>
              <a:ext uri="{FF2B5EF4-FFF2-40B4-BE49-F238E27FC236}">
                <a16:creationId xmlns:a16="http://schemas.microsoft.com/office/drawing/2014/main" id="{6C95A93C-47CB-C4FC-4FF6-4A08D934784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62006" y="1684490"/>
            <a:ext cx="288349" cy="255086"/>
          </a:xfrm>
          <a:prstGeom prst="rect">
            <a:avLst/>
          </a:prstGeom>
        </p:spPr>
      </p:pic>
    </p:spTree>
    <p:extLst>
      <p:ext uri="{BB962C8B-B14F-4D97-AF65-F5344CB8AC3E}">
        <p14:creationId xmlns:p14="http://schemas.microsoft.com/office/powerpoint/2010/main" val="4149775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50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par>
                          <p:cTn id="12" fill="hold">
                            <p:stCondLst>
                              <p:cond delay="1500"/>
                            </p:stCondLst>
                            <p:childTnLst>
                              <p:par>
                                <p:cTn id="13" presetID="22" presetClass="entr" presetSubtype="4" fill="hold" grpId="0" nodeType="after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wipe(down)">
                                      <p:cBhvr>
                                        <p:cTn id="15" dur="500"/>
                                        <p:tgtEl>
                                          <p:spTgt spid="39"/>
                                        </p:tgtEl>
                                      </p:cBhvr>
                                    </p:animEffect>
                                  </p:childTnLst>
                                </p:cTn>
                              </p:par>
                            </p:childTnLst>
                          </p:cTn>
                        </p:par>
                        <p:par>
                          <p:cTn id="16" fill="hold">
                            <p:stCondLst>
                              <p:cond delay="2000"/>
                            </p:stCondLst>
                            <p:childTnLst>
                              <p:par>
                                <p:cTn id="17" presetID="22" presetClass="entr" presetSubtype="8" fill="hold" grpId="0"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wipe(left)">
                                      <p:cBhvr>
                                        <p:cTn id="19" dur="500"/>
                                        <p:tgtEl>
                                          <p:spTgt spid="23"/>
                                        </p:tgtEl>
                                      </p:cBhvr>
                                    </p:animEffect>
                                  </p:childTnLst>
                                </p:cTn>
                              </p:par>
                            </p:childTnLst>
                          </p:cTn>
                        </p:par>
                        <p:par>
                          <p:cTn id="20" fill="hold">
                            <p:stCondLst>
                              <p:cond delay="2500"/>
                            </p:stCondLst>
                            <p:childTnLst>
                              <p:par>
                                <p:cTn id="21" presetID="42" presetClass="entr" presetSubtype="0" fill="hold"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1000"/>
                                        <p:tgtEl>
                                          <p:spTgt spid="4"/>
                                        </p:tgtEl>
                                      </p:cBhvr>
                                    </p:animEffect>
                                    <p:anim calcmode="lin" valueType="num">
                                      <p:cBhvr>
                                        <p:cTn id="24" dur="1000" fill="hold"/>
                                        <p:tgtEl>
                                          <p:spTgt spid="4"/>
                                        </p:tgtEl>
                                        <p:attrNameLst>
                                          <p:attrName>ppt_x</p:attrName>
                                        </p:attrNameLst>
                                      </p:cBhvr>
                                      <p:tavLst>
                                        <p:tav tm="0">
                                          <p:val>
                                            <p:strVal val="#ppt_x"/>
                                          </p:val>
                                        </p:tav>
                                        <p:tav tm="100000">
                                          <p:val>
                                            <p:strVal val="#ppt_x"/>
                                          </p:val>
                                        </p:tav>
                                      </p:tavLst>
                                    </p:anim>
                                    <p:anim calcmode="lin" valueType="num">
                                      <p:cBhvr>
                                        <p:cTn id="25" dur="1000" fill="hold"/>
                                        <p:tgtEl>
                                          <p:spTgt spid="4"/>
                                        </p:tgtEl>
                                        <p:attrNameLst>
                                          <p:attrName>ppt_y</p:attrName>
                                        </p:attrNameLst>
                                      </p:cBhvr>
                                      <p:tavLst>
                                        <p:tav tm="0">
                                          <p:val>
                                            <p:strVal val="#ppt_y+.1"/>
                                          </p:val>
                                        </p:tav>
                                        <p:tav tm="100000">
                                          <p:val>
                                            <p:strVal val="#ppt_y"/>
                                          </p:val>
                                        </p:tav>
                                      </p:tavLst>
                                    </p:anim>
                                  </p:childTnLst>
                                </p:cTn>
                              </p:par>
                            </p:childTnLst>
                          </p:cTn>
                        </p:par>
                        <p:par>
                          <p:cTn id="26" fill="hold">
                            <p:stCondLst>
                              <p:cond delay="3500"/>
                            </p:stCondLst>
                            <p:childTnLst>
                              <p:par>
                                <p:cTn id="27" presetID="2" presetClass="entr" presetSubtype="4" fill="hold" nodeType="afterEffect">
                                  <p:stCondLst>
                                    <p:cond delay="0"/>
                                  </p:stCondLst>
                                  <p:childTnLst>
                                    <p:set>
                                      <p:cBhvr>
                                        <p:cTn id="28" dur="1" fill="hold">
                                          <p:stCondLst>
                                            <p:cond delay="0"/>
                                          </p:stCondLst>
                                        </p:cTn>
                                        <p:tgtEl>
                                          <p:spTgt spid="2"/>
                                        </p:tgtEl>
                                        <p:attrNameLst>
                                          <p:attrName>style.visibility</p:attrName>
                                        </p:attrNameLst>
                                      </p:cBhvr>
                                      <p:to>
                                        <p:strVal val="visible"/>
                                      </p:to>
                                    </p:set>
                                    <p:anim calcmode="lin" valueType="num">
                                      <p:cBhvr additive="base">
                                        <p:cTn id="29" dur="500" fill="hold"/>
                                        <p:tgtEl>
                                          <p:spTgt spid="2"/>
                                        </p:tgtEl>
                                        <p:attrNameLst>
                                          <p:attrName>ppt_x</p:attrName>
                                        </p:attrNameLst>
                                      </p:cBhvr>
                                      <p:tavLst>
                                        <p:tav tm="0">
                                          <p:val>
                                            <p:strVal val="#ppt_x"/>
                                          </p:val>
                                        </p:tav>
                                        <p:tav tm="100000">
                                          <p:val>
                                            <p:strVal val="#ppt_x"/>
                                          </p:val>
                                        </p:tav>
                                      </p:tavLst>
                                    </p:anim>
                                    <p:anim calcmode="lin" valueType="num">
                                      <p:cBhvr additive="base">
                                        <p:cTn id="30" dur="500" fill="hold"/>
                                        <p:tgtEl>
                                          <p:spTgt spid="2"/>
                                        </p:tgtEl>
                                        <p:attrNameLst>
                                          <p:attrName>ppt_y</p:attrName>
                                        </p:attrNameLst>
                                      </p:cBhvr>
                                      <p:tavLst>
                                        <p:tav tm="0">
                                          <p:val>
                                            <p:strVal val="1+#ppt_h/2"/>
                                          </p:val>
                                        </p:tav>
                                        <p:tav tm="100000">
                                          <p:val>
                                            <p:strVal val="#ppt_y"/>
                                          </p:val>
                                        </p:tav>
                                      </p:tavLst>
                                    </p:anim>
                                  </p:childTnLst>
                                </p:cTn>
                              </p:par>
                            </p:childTnLst>
                          </p:cTn>
                        </p:par>
                        <p:par>
                          <p:cTn id="31" fill="hold">
                            <p:stCondLst>
                              <p:cond delay="4000"/>
                            </p:stCondLst>
                            <p:childTnLst>
                              <p:par>
                                <p:cTn id="32" presetID="31" presetClass="entr" presetSubtype="0" fill="hold" nodeType="afterEffect">
                                  <p:stCondLst>
                                    <p:cond delay="0"/>
                                  </p:stCondLst>
                                  <p:childTnLst>
                                    <p:set>
                                      <p:cBhvr>
                                        <p:cTn id="33" dur="1" fill="hold">
                                          <p:stCondLst>
                                            <p:cond delay="0"/>
                                          </p:stCondLst>
                                        </p:cTn>
                                        <p:tgtEl>
                                          <p:spTgt spid="53"/>
                                        </p:tgtEl>
                                        <p:attrNameLst>
                                          <p:attrName>style.visibility</p:attrName>
                                        </p:attrNameLst>
                                      </p:cBhvr>
                                      <p:to>
                                        <p:strVal val="visible"/>
                                      </p:to>
                                    </p:set>
                                    <p:anim calcmode="lin" valueType="num">
                                      <p:cBhvr>
                                        <p:cTn id="34" dur="1000" fill="hold"/>
                                        <p:tgtEl>
                                          <p:spTgt spid="53"/>
                                        </p:tgtEl>
                                        <p:attrNameLst>
                                          <p:attrName>ppt_w</p:attrName>
                                        </p:attrNameLst>
                                      </p:cBhvr>
                                      <p:tavLst>
                                        <p:tav tm="0">
                                          <p:val>
                                            <p:fltVal val="0"/>
                                          </p:val>
                                        </p:tav>
                                        <p:tav tm="100000">
                                          <p:val>
                                            <p:strVal val="#ppt_w"/>
                                          </p:val>
                                        </p:tav>
                                      </p:tavLst>
                                    </p:anim>
                                    <p:anim calcmode="lin" valueType="num">
                                      <p:cBhvr>
                                        <p:cTn id="35" dur="1000" fill="hold"/>
                                        <p:tgtEl>
                                          <p:spTgt spid="53"/>
                                        </p:tgtEl>
                                        <p:attrNameLst>
                                          <p:attrName>ppt_h</p:attrName>
                                        </p:attrNameLst>
                                      </p:cBhvr>
                                      <p:tavLst>
                                        <p:tav tm="0">
                                          <p:val>
                                            <p:fltVal val="0"/>
                                          </p:val>
                                        </p:tav>
                                        <p:tav tm="100000">
                                          <p:val>
                                            <p:strVal val="#ppt_h"/>
                                          </p:val>
                                        </p:tav>
                                      </p:tavLst>
                                    </p:anim>
                                    <p:anim calcmode="lin" valueType="num">
                                      <p:cBhvr>
                                        <p:cTn id="36" dur="1000" fill="hold"/>
                                        <p:tgtEl>
                                          <p:spTgt spid="53"/>
                                        </p:tgtEl>
                                        <p:attrNameLst>
                                          <p:attrName>style.rotation</p:attrName>
                                        </p:attrNameLst>
                                      </p:cBhvr>
                                      <p:tavLst>
                                        <p:tav tm="0">
                                          <p:val>
                                            <p:fltVal val="90"/>
                                          </p:val>
                                        </p:tav>
                                        <p:tav tm="100000">
                                          <p:val>
                                            <p:fltVal val="0"/>
                                          </p:val>
                                        </p:tav>
                                      </p:tavLst>
                                    </p:anim>
                                    <p:animEffect transition="in" filter="fade">
                                      <p:cBhvr>
                                        <p:cTn id="37" dur="1000"/>
                                        <p:tgtEl>
                                          <p:spTgt spid="53"/>
                                        </p:tgtEl>
                                      </p:cBhvr>
                                    </p:animEffect>
                                  </p:childTnLst>
                                </p:cTn>
                              </p:par>
                              <p:par>
                                <p:cTn id="38" presetID="31" presetClass="entr" presetSubtype="0" fill="hold" nodeType="withEffect">
                                  <p:stCondLst>
                                    <p:cond delay="0"/>
                                  </p:stCondLst>
                                  <p:childTnLst>
                                    <p:set>
                                      <p:cBhvr>
                                        <p:cTn id="39" dur="1" fill="hold">
                                          <p:stCondLst>
                                            <p:cond delay="0"/>
                                          </p:stCondLst>
                                        </p:cTn>
                                        <p:tgtEl>
                                          <p:spTgt spid="59"/>
                                        </p:tgtEl>
                                        <p:attrNameLst>
                                          <p:attrName>style.visibility</p:attrName>
                                        </p:attrNameLst>
                                      </p:cBhvr>
                                      <p:to>
                                        <p:strVal val="visible"/>
                                      </p:to>
                                    </p:set>
                                    <p:anim calcmode="lin" valueType="num">
                                      <p:cBhvr>
                                        <p:cTn id="40" dur="1000" fill="hold"/>
                                        <p:tgtEl>
                                          <p:spTgt spid="59"/>
                                        </p:tgtEl>
                                        <p:attrNameLst>
                                          <p:attrName>ppt_w</p:attrName>
                                        </p:attrNameLst>
                                      </p:cBhvr>
                                      <p:tavLst>
                                        <p:tav tm="0">
                                          <p:val>
                                            <p:fltVal val="0"/>
                                          </p:val>
                                        </p:tav>
                                        <p:tav tm="100000">
                                          <p:val>
                                            <p:strVal val="#ppt_w"/>
                                          </p:val>
                                        </p:tav>
                                      </p:tavLst>
                                    </p:anim>
                                    <p:anim calcmode="lin" valueType="num">
                                      <p:cBhvr>
                                        <p:cTn id="41" dur="1000" fill="hold"/>
                                        <p:tgtEl>
                                          <p:spTgt spid="59"/>
                                        </p:tgtEl>
                                        <p:attrNameLst>
                                          <p:attrName>ppt_h</p:attrName>
                                        </p:attrNameLst>
                                      </p:cBhvr>
                                      <p:tavLst>
                                        <p:tav tm="0">
                                          <p:val>
                                            <p:fltVal val="0"/>
                                          </p:val>
                                        </p:tav>
                                        <p:tav tm="100000">
                                          <p:val>
                                            <p:strVal val="#ppt_h"/>
                                          </p:val>
                                        </p:tav>
                                      </p:tavLst>
                                    </p:anim>
                                    <p:anim calcmode="lin" valueType="num">
                                      <p:cBhvr>
                                        <p:cTn id="42" dur="1000" fill="hold"/>
                                        <p:tgtEl>
                                          <p:spTgt spid="59"/>
                                        </p:tgtEl>
                                        <p:attrNameLst>
                                          <p:attrName>style.rotation</p:attrName>
                                        </p:attrNameLst>
                                      </p:cBhvr>
                                      <p:tavLst>
                                        <p:tav tm="0">
                                          <p:val>
                                            <p:fltVal val="90"/>
                                          </p:val>
                                        </p:tav>
                                        <p:tav tm="100000">
                                          <p:val>
                                            <p:fltVal val="0"/>
                                          </p:val>
                                        </p:tav>
                                      </p:tavLst>
                                    </p:anim>
                                    <p:animEffect transition="in" filter="fade">
                                      <p:cBhvr>
                                        <p:cTn id="43" dur="1000"/>
                                        <p:tgtEl>
                                          <p:spTgt spid="59"/>
                                        </p:tgtEl>
                                      </p:cBhvr>
                                    </p:animEffect>
                                  </p:childTnLst>
                                </p:cTn>
                              </p:par>
                              <p:par>
                                <p:cTn id="44" presetID="31" presetClass="entr" presetSubtype="0" fill="hold" nodeType="withEffect">
                                  <p:stCondLst>
                                    <p:cond delay="0"/>
                                  </p:stCondLst>
                                  <p:childTnLst>
                                    <p:set>
                                      <p:cBhvr>
                                        <p:cTn id="45" dur="1" fill="hold">
                                          <p:stCondLst>
                                            <p:cond delay="0"/>
                                          </p:stCondLst>
                                        </p:cTn>
                                        <p:tgtEl>
                                          <p:spTgt spid="60"/>
                                        </p:tgtEl>
                                        <p:attrNameLst>
                                          <p:attrName>style.visibility</p:attrName>
                                        </p:attrNameLst>
                                      </p:cBhvr>
                                      <p:to>
                                        <p:strVal val="visible"/>
                                      </p:to>
                                    </p:set>
                                    <p:anim calcmode="lin" valueType="num">
                                      <p:cBhvr>
                                        <p:cTn id="46" dur="1000" fill="hold"/>
                                        <p:tgtEl>
                                          <p:spTgt spid="60"/>
                                        </p:tgtEl>
                                        <p:attrNameLst>
                                          <p:attrName>ppt_w</p:attrName>
                                        </p:attrNameLst>
                                      </p:cBhvr>
                                      <p:tavLst>
                                        <p:tav tm="0">
                                          <p:val>
                                            <p:fltVal val="0"/>
                                          </p:val>
                                        </p:tav>
                                        <p:tav tm="100000">
                                          <p:val>
                                            <p:strVal val="#ppt_w"/>
                                          </p:val>
                                        </p:tav>
                                      </p:tavLst>
                                    </p:anim>
                                    <p:anim calcmode="lin" valueType="num">
                                      <p:cBhvr>
                                        <p:cTn id="47" dur="1000" fill="hold"/>
                                        <p:tgtEl>
                                          <p:spTgt spid="60"/>
                                        </p:tgtEl>
                                        <p:attrNameLst>
                                          <p:attrName>ppt_h</p:attrName>
                                        </p:attrNameLst>
                                      </p:cBhvr>
                                      <p:tavLst>
                                        <p:tav tm="0">
                                          <p:val>
                                            <p:fltVal val="0"/>
                                          </p:val>
                                        </p:tav>
                                        <p:tav tm="100000">
                                          <p:val>
                                            <p:strVal val="#ppt_h"/>
                                          </p:val>
                                        </p:tav>
                                      </p:tavLst>
                                    </p:anim>
                                    <p:anim calcmode="lin" valueType="num">
                                      <p:cBhvr>
                                        <p:cTn id="48" dur="1000" fill="hold"/>
                                        <p:tgtEl>
                                          <p:spTgt spid="60"/>
                                        </p:tgtEl>
                                        <p:attrNameLst>
                                          <p:attrName>style.rotation</p:attrName>
                                        </p:attrNameLst>
                                      </p:cBhvr>
                                      <p:tavLst>
                                        <p:tav tm="0">
                                          <p:val>
                                            <p:fltVal val="90"/>
                                          </p:val>
                                        </p:tav>
                                        <p:tav tm="100000">
                                          <p:val>
                                            <p:fltVal val="0"/>
                                          </p:val>
                                        </p:tav>
                                      </p:tavLst>
                                    </p:anim>
                                    <p:animEffect transition="in" filter="fade">
                                      <p:cBhvr>
                                        <p:cTn id="49" dur="1000"/>
                                        <p:tgtEl>
                                          <p:spTgt spid="60"/>
                                        </p:tgtEl>
                                      </p:cBhvr>
                                    </p:animEffect>
                                  </p:childTnLst>
                                </p:cTn>
                              </p:par>
                              <p:par>
                                <p:cTn id="50" presetID="31" presetClass="entr" presetSubtype="0" fill="hold" nodeType="withEffect">
                                  <p:stCondLst>
                                    <p:cond delay="0"/>
                                  </p:stCondLst>
                                  <p:childTnLst>
                                    <p:set>
                                      <p:cBhvr>
                                        <p:cTn id="51" dur="1" fill="hold">
                                          <p:stCondLst>
                                            <p:cond delay="0"/>
                                          </p:stCondLst>
                                        </p:cTn>
                                        <p:tgtEl>
                                          <p:spTgt spid="47"/>
                                        </p:tgtEl>
                                        <p:attrNameLst>
                                          <p:attrName>style.visibility</p:attrName>
                                        </p:attrNameLst>
                                      </p:cBhvr>
                                      <p:to>
                                        <p:strVal val="visible"/>
                                      </p:to>
                                    </p:set>
                                    <p:anim calcmode="lin" valueType="num">
                                      <p:cBhvr>
                                        <p:cTn id="52" dur="1000" fill="hold"/>
                                        <p:tgtEl>
                                          <p:spTgt spid="47"/>
                                        </p:tgtEl>
                                        <p:attrNameLst>
                                          <p:attrName>ppt_w</p:attrName>
                                        </p:attrNameLst>
                                      </p:cBhvr>
                                      <p:tavLst>
                                        <p:tav tm="0">
                                          <p:val>
                                            <p:fltVal val="0"/>
                                          </p:val>
                                        </p:tav>
                                        <p:tav tm="100000">
                                          <p:val>
                                            <p:strVal val="#ppt_w"/>
                                          </p:val>
                                        </p:tav>
                                      </p:tavLst>
                                    </p:anim>
                                    <p:anim calcmode="lin" valueType="num">
                                      <p:cBhvr>
                                        <p:cTn id="53" dur="1000" fill="hold"/>
                                        <p:tgtEl>
                                          <p:spTgt spid="47"/>
                                        </p:tgtEl>
                                        <p:attrNameLst>
                                          <p:attrName>ppt_h</p:attrName>
                                        </p:attrNameLst>
                                      </p:cBhvr>
                                      <p:tavLst>
                                        <p:tav tm="0">
                                          <p:val>
                                            <p:fltVal val="0"/>
                                          </p:val>
                                        </p:tav>
                                        <p:tav tm="100000">
                                          <p:val>
                                            <p:strVal val="#ppt_h"/>
                                          </p:val>
                                        </p:tav>
                                      </p:tavLst>
                                    </p:anim>
                                    <p:anim calcmode="lin" valueType="num">
                                      <p:cBhvr>
                                        <p:cTn id="54" dur="1000" fill="hold"/>
                                        <p:tgtEl>
                                          <p:spTgt spid="47"/>
                                        </p:tgtEl>
                                        <p:attrNameLst>
                                          <p:attrName>style.rotation</p:attrName>
                                        </p:attrNameLst>
                                      </p:cBhvr>
                                      <p:tavLst>
                                        <p:tav tm="0">
                                          <p:val>
                                            <p:fltVal val="90"/>
                                          </p:val>
                                        </p:tav>
                                        <p:tav tm="100000">
                                          <p:val>
                                            <p:fltVal val="0"/>
                                          </p:val>
                                        </p:tav>
                                      </p:tavLst>
                                    </p:anim>
                                    <p:animEffect transition="in" filter="fade">
                                      <p:cBhvr>
                                        <p:cTn id="55" dur="1000"/>
                                        <p:tgtEl>
                                          <p:spTgt spid="47"/>
                                        </p:tgtEl>
                                      </p:cBhvr>
                                    </p:animEffect>
                                  </p:childTnLst>
                                </p:cTn>
                              </p:par>
                              <p:par>
                                <p:cTn id="56" presetID="31" presetClass="entr" presetSubtype="0" fill="hold" nodeType="withEffect">
                                  <p:stCondLst>
                                    <p:cond delay="0"/>
                                  </p:stCondLst>
                                  <p:childTnLst>
                                    <p:set>
                                      <p:cBhvr>
                                        <p:cTn id="57" dur="1" fill="hold">
                                          <p:stCondLst>
                                            <p:cond delay="0"/>
                                          </p:stCondLst>
                                        </p:cTn>
                                        <p:tgtEl>
                                          <p:spTgt spid="61"/>
                                        </p:tgtEl>
                                        <p:attrNameLst>
                                          <p:attrName>style.visibility</p:attrName>
                                        </p:attrNameLst>
                                      </p:cBhvr>
                                      <p:to>
                                        <p:strVal val="visible"/>
                                      </p:to>
                                    </p:set>
                                    <p:anim calcmode="lin" valueType="num">
                                      <p:cBhvr>
                                        <p:cTn id="58" dur="1000" fill="hold"/>
                                        <p:tgtEl>
                                          <p:spTgt spid="61"/>
                                        </p:tgtEl>
                                        <p:attrNameLst>
                                          <p:attrName>ppt_w</p:attrName>
                                        </p:attrNameLst>
                                      </p:cBhvr>
                                      <p:tavLst>
                                        <p:tav tm="0">
                                          <p:val>
                                            <p:fltVal val="0"/>
                                          </p:val>
                                        </p:tav>
                                        <p:tav tm="100000">
                                          <p:val>
                                            <p:strVal val="#ppt_w"/>
                                          </p:val>
                                        </p:tav>
                                      </p:tavLst>
                                    </p:anim>
                                    <p:anim calcmode="lin" valueType="num">
                                      <p:cBhvr>
                                        <p:cTn id="59" dur="1000" fill="hold"/>
                                        <p:tgtEl>
                                          <p:spTgt spid="61"/>
                                        </p:tgtEl>
                                        <p:attrNameLst>
                                          <p:attrName>ppt_h</p:attrName>
                                        </p:attrNameLst>
                                      </p:cBhvr>
                                      <p:tavLst>
                                        <p:tav tm="0">
                                          <p:val>
                                            <p:fltVal val="0"/>
                                          </p:val>
                                        </p:tav>
                                        <p:tav tm="100000">
                                          <p:val>
                                            <p:strVal val="#ppt_h"/>
                                          </p:val>
                                        </p:tav>
                                      </p:tavLst>
                                    </p:anim>
                                    <p:anim calcmode="lin" valueType="num">
                                      <p:cBhvr>
                                        <p:cTn id="60" dur="1000" fill="hold"/>
                                        <p:tgtEl>
                                          <p:spTgt spid="61"/>
                                        </p:tgtEl>
                                        <p:attrNameLst>
                                          <p:attrName>style.rotation</p:attrName>
                                        </p:attrNameLst>
                                      </p:cBhvr>
                                      <p:tavLst>
                                        <p:tav tm="0">
                                          <p:val>
                                            <p:fltVal val="90"/>
                                          </p:val>
                                        </p:tav>
                                        <p:tav tm="100000">
                                          <p:val>
                                            <p:fltVal val="0"/>
                                          </p:val>
                                        </p:tav>
                                      </p:tavLst>
                                    </p:anim>
                                    <p:animEffect transition="in" filter="fade">
                                      <p:cBhvr>
                                        <p:cTn id="61" dur="1000"/>
                                        <p:tgtEl>
                                          <p:spTgt spid="61"/>
                                        </p:tgtEl>
                                      </p:cBhvr>
                                    </p:animEffect>
                                  </p:childTnLst>
                                </p:cTn>
                              </p:par>
                              <p:par>
                                <p:cTn id="62" presetID="31" presetClass="entr" presetSubtype="0" fill="hold" nodeType="withEffect">
                                  <p:stCondLst>
                                    <p:cond delay="0"/>
                                  </p:stCondLst>
                                  <p:childTnLst>
                                    <p:set>
                                      <p:cBhvr>
                                        <p:cTn id="63" dur="1" fill="hold">
                                          <p:stCondLst>
                                            <p:cond delay="0"/>
                                          </p:stCondLst>
                                        </p:cTn>
                                        <p:tgtEl>
                                          <p:spTgt spid="54"/>
                                        </p:tgtEl>
                                        <p:attrNameLst>
                                          <p:attrName>style.visibility</p:attrName>
                                        </p:attrNameLst>
                                      </p:cBhvr>
                                      <p:to>
                                        <p:strVal val="visible"/>
                                      </p:to>
                                    </p:set>
                                    <p:anim calcmode="lin" valueType="num">
                                      <p:cBhvr>
                                        <p:cTn id="64" dur="1000" fill="hold"/>
                                        <p:tgtEl>
                                          <p:spTgt spid="54"/>
                                        </p:tgtEl>
                                        <p:attrNameLst>
                                          <p:attrName>ppt_w</p:attrName>
                                        </p:attrNameLst>
                                      </p:cBhvr>
                                      <p:tavLst>
                                        <p:tav tm="0">
                                          <p:val>
                                            <p:fltVal val="0"/>
                                          </p:val>
                                        </p:tav>
                                        <p:tav tm="100000">
                                          <p:val>
                                            <p:strVal val="#ppt_w"/>
                                          </p:val>
                                        </p:tav>
                                      </p:tavLst>
                                    </p:anim>
                                    <p:anim calcmode="lin" valueType="num">
                                      <p:cBhvr>
                                        <p:cTn id="65" dur="1000" fill="hold"/>
                                        <p:tgtEl>
                                          <p:spTgt spid="54"/>
                                        </p:tgtEl>
                                        <p:attrNameLst>
                                          <p:attrName>ppt_h</p:attrName>
                                        </p:attrNameLst>
                                      </p:cBhvr>
                                      <p:tavLst>
                                        <p:tav tm="0">
                                          <p:val>
                                            <p:fltVal val="0"/>
                                          </p:val>
                                        </p:tav>
                                        <p:tav tm="100000">
                                          <p:val>
                                            <p:strVal val="#ppt_h"/>
                                          </p:val>
                                        </p:tav>
                                      </p:tavLst>
                                    </p:anim>
                                    <p:anim calcmode="lin" valueType="num">
                                      <p:cBhvr>
                                        <p:cTn id="66" dur="1000" fill="hold"/>
                                        <p:tgtEl>
                                          <p:spTgt spid="54"/>
                                        </p:tgtEl>
                                        <p:attrNameLst>
                                          <p:attrName>style.rotation</p:attrName>
                                        </p:attrNameLst>
                                      </p:cBhvr>
                                      <p:tavLst>
                                        <p:tav tm="0">
                                          <p:val>
                                            <p:fltVal val="90"/>
                                          </p:val>
                                        </p:tav>
                                        <p:tav tm="100000">
                                          <p:val>
                                            <p:fltVal val="0"/>
                                          </p:val>
                                        </p:tav>
                                      </p:tavLst>
                                    </p:anim>
                                    <p:animEffect transition="in" filter="fade">
                                      <p:cBhvr>
                                        <p:cTn id="67" dur="1000"/>
                                        <p:tgtEl>
                                          <p:spTgt spid="54"/>
                                        </p:tgtEl>
                                      </p:cBhvr>
                                    </p:animEffect>
                                  </p:childTnLst>
                                </p:cTn>
                              </p:par>
                              <p:par>
                                <p:cTn id="68" presetID="31" presetClass="entr" presetSubtype="0" fill="hold" nodeType="withEffect">
                                  <p:stCondLst>
                                    <p:cond delay="0"/>
                                  </p:stCondLst>
                                  <p:childTnLst>
                                    <p:set>
                                      <p:cBhvr>
                                        <p:cTn id="69" dur="1" fill="hold">
                                          <p:stCondLst>
                                            <p:cond delay="0"/>
                                          </p:stCondLst>
                                        </p:cTn>
                                        <p:tgtEl>
                                          <p:spTgt spid="57"/>
                                        </p:tgtEl>
                                        <p:attrNameLst>
                                          <p:attrName>style.visibility</p:attrName>
                                        </p:attrNameLst>
                                      </p:cBhvr>
                                      <p:to>
                                        <p:strVal val="visible"/>
                                      </p:to>
                                    </p:set>
                                    <p:anim calcmode="lin" valueType="num">
                                      <p:cBhvr>
                                        <p:cTn id="70" dur="1000" fill="hold"/>
                                        <p:tgtEl>
                                          <p:spTgt spid="57"/>
                                        </p:tgtEl>
                                        <p:attrNameLst>
                                          <p:attrName>ppt_w</p:attrName>
                                        </p:attrNameLst>
                                      </p:cBhvr>
                                      <p:tavLst>
                                        <p:tav tm="0">
                                          <p:val>
                                            <p:fltVal val="0"/>
                                          </p:val>
                                        </p:tav>
                                        <p:tav tm="100000">
                                          <p:val>
                                            <p:strVal val="#ppt_w"/>
                                          </p:val>
                                        </p:tav>
                                      </p:tavLst>
                                    </p:anim>
                                    <p:anim calcmode="lin" valueType="num">
                                      <p:cBhvr>
                                        <p:cTn id="71" dur="1000" fill="hold"/>
                                        <p:tgtEl>
                                          <p:spTgt spid="57"/>
                                        </p:tgtEl>
                                        <p:attrNameLst>
                                          <p:attrName>ppt_h</p:attrName>
                                        </p:attrNameLst>
                                      </p:cBhvr>
                                      <p:tavLst>
                                        <p:tav tm="0">
                                          <p:val>
                                            <p:fltVal val="0"/>
                                          </p:val>
                                        </p:tav>
                                        <p:tav tm="100000">
                                          <p:val>
                                            <p:strVal val="#ppt_h"/>
                                          </p:val>
                                        </p:tav>
                                      </p:tavLst>
                                    </p:anim>
                                    <p:anim calcmode="lin" valueType="num">
                                      <p:cBhvr>
                                        <p:cTn id="72" dur="1000" fill="hold"/>
                                        <p:tgtEl>
                                          <p:spTgt spid="57"/>
                                        </p:tgtEl>
                                        <p:attrNameLst>
                                          <p:attrName>style.rotation</p:attrName>
                                        </p:attrNameLst>
                                      </p:cBhvr>
                                      <p:tavLst>
                                        <p:tav tm="0">
                                          <p:val>
                                            <p:fltVal val="90"/>
                                          </p:val>
                                        </p:tav>
                                        <p:tav tm="100000">
                                          <p:val>
                                            <p:fltVal val="0"/>
                                          </p:val>
                                        </p:tav>
                                      </p:tavLst>
                                    </p:anim>
                                    <p:animEffect transition="in" filter="fade">
                                      <p:cBhvr>
                                        <p:cTn id="73" dur="1000"/>
                                        <p:tgtEl>
                                          <p:spTgt spid="57"/>
                                        </p:tgtEl>
                                      </p:cBhvr>
                                    </p:animEffect>
                                  </p:childTnLst>
                                </p:cTn>
                              </p:par>
                              <p:par>
                                <p:cTn id="74" presetID="31" presetClass="entr" presetSubtype="0" fill="hold" nodeType="withEffect">
                                  <p:stCondLst>
                                    <p:cond delay="0"/>
                                  </p:stCondLst>
                                  <p:childTnLst>
                                    <p:set>
                                      <p:cBhvr>
                                        <p:cTn id="75" dur="1" fill="hold">
                                          <p:stCondLst>
                                            <p:cond delay="0"/>
                                          </p:stCondLst>
                                        </p:cTn>
                                        <p:tgtEl>
                                          <p:spTgt spid="58"/>
                                        </p:tgtEl>
                                        <p:attrNameLst>
                                          <p:attrName>style.visibility</p:attrName>
                                        </p:attrNameLst>
                                      </p:cBhvr>
                                      <p:to>
                                        <p:strVal val="visible"/>
                                      </p:to>
                                    </p:set>
                                    <p:anim calcmode="lin" valueType="num">
                                      <p:cBhvr>
                                        <p:cTn id="76" dur="1000" fill="hold"/>
                                        <p:tgtEl>
                                          <p:spTgt spid="58"/>
                                        </p:tgtEl>
                                        <p:attrNameLst>
                                          <p:attrName>ppt_w</p:attrName>
                                        </p:attrNameLst>
                                      </p:cBhvr>
                                      <p:tavLst>
                                        <p:tav tm="0">
                                          <p:val>
                                            <p:fltVal val="0"/>
                                          </p:val>
                                        </p:tav>
                                        <p:tav tm="100000">
                                          <p:val>
                                            <p:strVal val="#ppt_w"/>
                                          </p:val>
                                        </p:tav>
                                      </p:tavLst>
                                    </p:anim>
                                    <p:anim calcmode="lin" valueType="num">
                                      <p:cBhvr>
                                        <p:cTn id="77" dur="1000" fill="hold"/>
                                        <p:tgtEl>
                                          <p:spTgt spid="58"/>
                                        </p:tgtEl>
                                        <p:attrNameLst>
                                          <p:attrName>ppt_h</p:attrName>
                                        </p:attrNameLst>
                                      </p:cBhvr>
                                      <p:tavLst>
                                        <p:tav tm="0">
                                          <p:val>
                                            <p:fltVal val="0"/>
                                          </p:val>
                                        </p:tav>
                                        <p:tav tm="100000">
                                          <p:val>
                                            <p:strVal val="#ppt_h"/>
                                          </p:val>
                                        </p:tav>
                                      </p:tavLst>
                                    </p:anim>
                                    <p:anim calcmode="lin" valueType="num">
                                      <p:cBhvr>
                                        <p:cTn id="78" dur="1000" fill="hold"/>
                                        <p:tgtEl>
                                          <p:spTgt spid="58"/>
                                        </p:tgtEl>
                                        <p:attrNameLst>
                                          <p:attrName>style.rotation</p:attrName>
                                        </p:attrNameLst>
                                      </p:cBhvr>
                                      <p:tavLst>
                                        <p:tav tm="0">
                                          <p:val>
                                            <p:fltVal val="90"/>
                                          </p:val>
                                        </p:tav>
                                        <p:tav tm="100000">
                                          <p:val>
                                            <p:fltVal val="0"/>
                                          </p:val>
                                        </p:tav>
                                      </p:tavLst>
                                    </p:anim>
                                    <p:animEffect transition="in" filter="fade">
                                      <p:cBhvr>
                                        <p:cTn id="79" dur="1000"/>
                                        <p:tgtEl>
                                          <p:spTgt spid="58"/>
                                        </p:tgtEl>
                                      </p:cBhvr>
                                    </p:animEffect>
                                  </p:childTnLst>
                                </p:cTn>
                              </p:par>
                              <p:par>
                                <p:cTn id="80" presetID="31" presetClass="entr" presetSubtype="0" fill="hold" nodeType="withEffect">
                                  <p:stCondLst>
                                    <p:cond delay="0"/>
                                  </p:stCondLst>
                                  <p:childTnLst>
                                    <p:set>
                                      <p:cBhvr>
                                        <p:cTn id="81" dur="1" fill="hold">
                                          <p:stCondLst>
                                            <p:cond delay="0"/>
                                          </p:stCondLst>
                                        </p:cTn>
                                        <p:tgtEl>
                                          <p:spTgt spid="56"/>
                                        </p:tgtEl>
                                        <p:attrNameLst>
                                          <p:attrName>style.visibility</p:attrName>
                                        </p:attrNameLst>
                                      </p:cBhvr>
                                      <p:to>
                                        <p:strVal val="visible"/>
                                      </p:to>
                                    </p:set>
                                    <p:anim calcmode="lin" valueType="num">
                                      <p:cBhvr>
                                        <p:cTn id="82" dur="1000" fill="hold"/>
                                        <p:tgtEl>
                                          <p:spTgt spid="56"/>
                                        </p:tgtEl>
                                        <p:attrNameLst>
                                          <p:attrName>ppt_w</p:attrName>
                                        </p:attrNameLst>
                                      </p:cBhvr>
                                      <p:tavLst>
                                        <p:tav tm="0">
                                          <p:val>
                                            <p:fltVal val="0"/>
                                          </p:val>
                                        </p:tav>
                                        <p:tav tm="100000">
                                          <p:val>
                                            <p:strVal val="#ppt_w"/>
                                          </p:val>
                                        </p:tav>
                                      </p:tavLst>
                                    </p:anim>
                                    <p:anim calcmode="lin" valueType="num">
                                      <p:cBhvr>
                                        <p:cTn id="83" dur="1000" fill="hold"/>
                                        <p:tgtEl>
                                          <p:spTgt spid="56"/>
                                        </p:tgtEl>
                                        <p:attrNameLst>
                                          <p:attrName>ppt_h</p:attrName>
                                        </p:attrNameLst>
                                      </p:cBhvr>
                                      <p:tavLst>
                                        <p:tav tm="0">
                                          <p:val>
                                            <p:fltVal val="0"/>
                                          </p:val>
                                        </p:tav>
                                        <p:tav tm="100000">
                                          <p:val>
                                            <p:strVal val="#ppt_h"/>
                                          </p:val>
                                        </p:tav>
                                      </p:tavLst>
                                    </p:anim>
                                    <p:anim calcmode="lin" valueType="num">
                                      <p:cBhvr>
                                        <p:cTn id="84" dur="1000" fill="hold"/>
                                        <p:tgtEl>
                                          <p:spTgt spid="56"/>
                                        </p:tgtEl>
                                        <p:attrNameLst>
                                          <p:attrName>style.rotation</p:attrName>
                                        </p:attrNameLst>
                                      </p:cBhvr>
                                      <p:tavLst>
                                        <p:tav tm="0">
                                          <p:val>
                                            <p:fltVal val="90"/>
                                          </p:val>
                                        </p:tav>
                                        <p:tav tm="100000">
                                          <p:val>
                                            <p:fltVal val="0"/>
                                          </p:val>
                                        </p:tav>
                                      </p:tavLst>
                                    </p:anim>
                                    <p:animEffect transition="in" filter="fade">
                                      <p:cBhvr>
                                        <p:cTn id="85" dur="1000"/>
                                        <p:tgtEl>
                                          <p:spTgt spid="56"/>
                                        </p:tgtEl>
                                      </p:cBhvr>
                                    </p:animEffect>
                                  </p:childTnLst>
                                </p:cTn>
                              </p:par>
                              <p:par>
                                <p:cTn id="86" presetID="32" presetClass="emph" presetSubtype="0" repeatCount="indefinite" fill="hold" nodeType="withEffect">
                                  <p:stCondLst>
                                    <p:cond delay="0"/>
                                  </p:stCondLst>
                                  <p:childTnLst>
                                    <p:animRot by="120000">
                                      <p:cBhvr>
                                        <p:cTn id="87" dur="100" fill="hold">
                                          <p:stCondLst>
                                            <p:cond delay="0"/>
                                          </p:stCondLst>
                                        </p:cTn>
                                        <p:tgtEl>
                                          <p:spTgt spid="53"/>
                                        </p:tgtEl>
                                        <p:attrNameLst>
                                          <p:attrName>r</p:attrName>
                                        </p:attrNameLst>
                                      </p:cBhvr>
                                    </p:animRot>
                                    <p:animRot by="-240000">
                                      <p:cBhvr>
                                        <p:cTn id="88" dur="200" fill="hold">
                                          <p:stCondLst>
                                            <p:cond delay="200"/>
                                          </p:stCondLst>
                                        </p:cTn>
                                        <p:tgtEl>
                                          <p:spTgt spid="53"/>
                                        </p:tgtEl>
                                        <p:attrNameLst>
                                          <p:attrName>r</p:attrName>
                                        </p:attrNameLst>
                                      </p:cBhvr>
                                    </p:animRot>
                                    <p:animRot by="240000">
                                      <p:cBhvr>
                                        <p:cTn id="89" dur="200" fill="hold">
                                          <p:stCondLst>
                                            <p:cond delay="400"/>
                                          </p:stCondLst>
                                        </p:cTn>
                                        <p:tgtEl>
                                          <p:spTgt spid="53"/>
                                        </p:tgtEl>
                                        <p:attrNameLst>
                                          <p:attrName>r</p:attrName>
                                        </p:attrNameLst>
                                      </p:cBhvr>
                                    </p:animRot>
                                    <p:animRot by="-240000">
                                      <p:cBhvr>
                                        <p:cTn id="90" dur="200" fill="hold">
                                          <p:stCondLst>
                                            <p:cond delay="600"/>
                                          </p:stCondLst>
                                        </p:cTn>
                                        <p:tgtEl>
                                          <p:spTgt spid="53"/>
                                        </p:tgtEl>
                                        <p:attrNameLst>
                                          <p:attrName>r</p:attrName>
                                        </p:attrNameLst>
                                      </p:cBhvr>
                                    </p:animRot>
                                    <p:animRot by="120000">
                                      <p:cBhvr>
                                        <p:cTn id="91" dur="200" fill="hold">
                                          <p:stCondLst>
                                            <p:cond delay="800"/>
                                          </p:stCondLst>
                                        </p:cTn>
                                        <p:tgtEl>
                                          <p:spTgt spid="53"/>
                                        </p:tgtEl>
                                        <p:attrNameLst>
                                          <p:attrName>r</p:attrName>
                                        </p:attrNameLst>
                                      </p:cBhvr>
                                    </p:animRot>
                                  </p:childTnLst>
                                </p:cTn>
                              </p:par>
                              <p:par>
                                <p:cTn id="92" presetID="32" presetClass="emph" presetSubtype="0" repeatCount="indefinite" fill="hold" nodeType="withEffect">
                                  <p:stCondLst>
                                    <p:cond delay="0"/>
                                  </p:stCondLst>
                                  <p:childTnLst>
                                    <p:animRot by="120000">
                                      <p:cBhvr>
                                        <p:cTn id="93" dur="100" fill="hold">
                                          <p:stCondLst>
                                            <p:cond delay="0"/>
                                          </p:stCondLst>
                                        </p:cTn>
                                        <p:tgtEl>
                                          <p:spTgt spid="59"/>
                                        </p:tgtEl>
                                        <p:attrNameLst>
                                          <p:attrName>r</p:attrName>
                                        </p:attrNameLst>
                                      </p:cBhvr>
                                    </p:animRot>
                                    <p:animRot by="-240000">
                                      <p:cBhvr>
                                        <p:cTn id="94" dur="200" fill="hold">
                                          <p:stCondLst>
                                            <p:cond delay="200"/>
                                          </p:stCondLst>
                                        </p:cTn>
                                        <p:tgtEl>
                                          <p:spTgt spid="59"/>
                                        </p:tgtEl>
                                        <p:attrNameLst>
                                          <p:attrName>r</p:attrName>
                                        </p:attrNameLst>
                                      </p:cBhvr>
                                    </p:animRot>
                                    <p:animRot by="240000">
                                      <p:cBhvr>
                                        <p:cTn id="95" dur="200" fill="hold">
                                          <p:stCondLst>
                                            <p:cond delay="400"/>
                                          </p:stCondLst>
                                        </p:cTn>
                                        <p:tgtEl>
                                          <p:spTgt spid="59"/>
                                        </p:tgtEl>
                                        <p:attrNameLst>
                                          <p:attrName>r</p:attrName>
                                        </p:attrNameLst>
                                      </p:cBhvr>
                                    </p:animRot>
                                    <p:animRot by="-240000">
                                      <p:cBhvr>
                                        <p:cTn id="96" dur="200" fill="hold">
                                          <p:stCondLst>
                                            <p:cond delay="600"/>
                                          </p:stCondLst>
                                        </p:cTn>
                                        <p:tgtEl>
                                          <p:spTgt spid="59"/>
                                        </p:tgtEl>
                                        <p:attrNameLst>
                                          <p:attrName>r</p:attrName>
                                        </p:attrNameLst>
                                      </p:cBhvr>
                                    </p:animRot>
                                    <p:animRot by="120000">
                                      <p:cBhvr>
                                        <p:cTn id="97" dur="200" fill="hold">
                                          <p:stCondLst>
                                            <p:cond delay="800"/>
                                          </p:stCondLst>
                                        </p:cTn>
                                        <p:tgtEl>
                                          <p:spTgt spid="59"/>
                                        </p:tgtEl>
                                        <p:attrNameLst>
                                          <p:attrName>r</p:attrName>
                                        </p:attrNameLst>
                                      </p:cBhvr>
                                    </p:animRot>
                                  </p:childTnLst>
                                </p:cTn>
                              </p:par>
                              <p:par>
                                <p:cTn id="98" presetID="32" presetClass="emph" presetSubtype="0" repeatCount="indefinite" fill="hold" nodeType="withEffect">
                                  <p:stCondLst>
                                    <p:cond delay="0"/>
                                  </p:stCondLst>
                                  <p:childTnLst>
                                    <p:animRot by="120000">
                                      <p:cBhvr>
                                        <p:cTn id="99" dur="100" fill="hold">
                                          <p:stCondLst>
                                            <p:cond delay="0"/>
                                          </p:stCondLst>
                                        </p:cTn>
                                        <p:tgtEl>
                                          <p:spTgt spid="60"/>
                                        </p:tgtEl>
                                        <p:attrNameLst>
                                          <p:attrName>r</p:attrName>
                                        </p:attrNameLst>
                                      </p:cBhvr>
                                    </p:animRot>
                                    <p:animRot by="-240000">
                                      <p:cBhvr>
                                        <p:cTn id="100" dur="200" fill="hold">
                                          <p:stCondLst>
                                            <p:cond delay="200"/>
                                          </p:stCondLst>
                                        </p:cTn>
                                        <p:tgtEl>
                                          <p:spTgt spid="60"/>
                                        </p:tgtEl>
                                        <p:attrNameLst>
                                          <p:attrName>r</p:attrName>
                                        </p:attrNameLst>
                                      </p:cBhvr>
                                    </p:animRot>
                                    <p:animRot by="240000">
                                      <p:cBhvr>
                                        <p:cTn id="101" dur="200" fill="hold">
                                          <p:stCondLst>
                                            <p:cond delay="400"/>
                                          </p:stCondLst>
                                        </p:cTn>
                                        <p:tgtEl>
                                          <p:spTgt spid="60"/>
                                        </p:tgtEl>
                                        <p:attrNameLst>
                                          <p:attrName>r</p:attrName>
                                        </p:attrNameLst>
                                      </p:cBhvr>
                                    </p:animRot>
                                    <p:animRot by="-240000">
                                      <p:cBhvr>
                                        <p:cTn id="102" dur="200" fill="hold">
                                          <p:stCondLst>
                                            <p:cond delay="600"/>
                                          </p:stCondLst>
                                        </p:cTn>
                                        <p:tgtEl>
                                          <p:spTgt spid="60"/>
                                        </p:tgtEl>
                                        <p:attrNameLst>
                                          <p:attrName>r</p:attrName>
                                        </p:attrNameLst>
                                      </p:cBhvr>
                                    </p:animRot>
                                    <p:animRot by="120000">
                                      <p:cBhvr>
                                        <p:cTn id="103" dur="200" fill="hold">
                                          <p:stCondLst>
                                            <p:cond delay="800"/>
                                          </p:stCondLst>
                                        </p:cTn>
                                        <p:tgtEl>
                                          <p:spTgt spid="60"/>
                                        </p:tgtEl>
                                        <p:attrNameLst>
                                          <p:attrName>r</p:attrName>
                                        </p:attrNameLst>
                                      </p:cBhvr>
                                    </p:animRot>
                                  </p:childTnLst>
                                </p:cTn>
                              </p:par>
                              <p:par>
                                <p:cTn id="104" presetID="32" presetClass="emph" presetSubtype="0" repeatCount="indefinite" fill="hold" nodeType="withEffect">
                                  <p:stCondLst>
                                    <p:cond delay="0"/>
                                  </p:stCondLst>
                                  <p:childTnLst>
                                    <p:animRot by="120000">
                                      <p:cBhvr>
                                        <p:cTn id="105" dur="100" fill="hold">
                                          <p:stCondLst>
                                            <p:cond delay="0"/>
                                          </p:stCondLst>
                                        </p:cTn>
                                        <p:tgtEl>
                                          <p:spTgt spid="47"/>
                                        </p:tgtEl>
                                        <p:attrNameLst>
                                          <p:attrName>r</p:attrName>
                                        </p:attrNameLst>
                                      </p:cBhvr>
                                    </p:animRot>
                                    <p:animRot by="-240000">
                                      <p:cBhvr>
                                        <p:cTn id="106" dur="200" fill="hold">
                                          <p:stCondLst>
                                            <p:cond delay="200"/>
                                          </p:stCondLst>
                                        </p:cTn>
                                        <p:tgtEl>
                                          <p:spTgt spid="47"/>
                                        </p:tgtEl>
                                        <p:attrNameLst>
                                          <p:attrName>r</p:attrName>
                                        </p:attrNameLst>
                                      </p:cBhvr>
                                    </p:animRot>
                                    <p:animRot by="240000">
                                      <p:cBhvr>
                                        <p:cTn id="107" dur="200" fill="hold">
                                          <p:stCondLst>
                                            <p:cond delay="400"/>
                                          </p:stCondLst>
                                        </p:cTn>
                                        <p:tgtEl>
                                          <p:spTgt spid="47"/>
                                        </p:tgtEl>
                                        <p:attrNameLst>
                                          <p:attrName>r</p:attrName>
                                        </p:attrNameLst>
                                      </p:cBhvr>
                                    </p:animRot>
                                    <p:animRot by="-240000">
                                      <p:cBhvr>
                                        <p:cTn id="108" dur="200" fill="hold">
                                          <p:stCondLst>
                                            <p:cond delay="600"/>
                                          </p:stCondLst>
                                        </p:cTn>
                                        <p:tgtEl>
                                          <p:spTgt spid="47"/>
                                        </p:tgtEl>
                                        <p:attrNameLst>
                                          <p:attrName>r</p:attrName>
                                        </p:attrNameLst>
                                      </p:cBhvr>
                                    </p:animRot>
                                    <p:animRot by="120000">
                                      <p:cBhvr>
                                        <p:cTn id="109" dur="200" fill="hold">
                                          <p:stCondLst>
                                            <p:cond delay="800"/>
                                          </p:stCondLst>
                                        </p:cTn>
                                        <p:tgtEl>
                                          <p:spTgt spid="47"/>
                                        </p:tgtEl>
                                        <p:attrNameLst>
                                          <p:attrName>r</p:attrName>
                                        </p:attrNameLst>
                                      </p:cBhvr>
                                    </p:animRot>
                                  </p:childTnLst>
                                </p:cTn>
                              </p:par>
                              <p:par>
                                <p:cTn id="110" presetID="32" presetClass="emph" presetSubtype="0" repeatCount="indefinite" fill="hold" nodeType="withEffect">
                                  <p:stCondLst>
                                    <p:cond delay="0"/>
                                  </p:stCondLst>
                                  <p:childTnLst>
                                    <p:animRot by="120000">
                                      <p:cBhvr>
                                        <p:cTn id="111" dur="100" fill="hold">
                                          <p:stCondLst>
                                            <p:cond delay="0"/>
                                          </p:stCondLst>
                                        </p:cTn>
                                        <p:tgtEl>
                                          <p:spTgt spid="61"/>
                                        </p:tgtEl>
                                        <p:attrNameLst>
                                          <p:attrName>r</p:attrName>
                                        </p:attrNameLst>
                                      </p:cBhvr>
                                    </p:animRot>
                                    <p:animRot by="-240000">
                                      <p:cBhvr>
                                        <p:cTn id="112" dur="200" fill="hold">
                                          <p:stCondLst>
                                            <p:cond delay="200"/>
                                          </p:stCondLst>
                                        </p:cTn>
                                        <p:tgtEl>
                                          <p:spTgt spid="61"/>
                                        </p:tgtEl>
                                        <p:attrNameLst>
                                          <p:attrName>r</p:attrName>
                                        </p:attrNameLst>
                                      </p:cBhvr>
                                    </p:animRot>
                                    <p:animRot by="240000">
                                      <p:cBhvr>
                                        <p:cTn id="113" dur="200" fill="hold">
                                          <p:stCondLst>
                                            <p:cond delay="400"/>
                                          </p:stCondLst>
                                        </p:cTn>
                                        <p:tgtEl>
                                          <p:spTgt spid="61"/>
                                        </p:tgtEl>
                                        <p:attrNameLst>
                                          <p:attrName>r</p:attrName>
                                        </p:attrNameLst>
                                      </p:cBhvr>
                                    </p:animRot>
                                    <p:animRot by="-240000">
                                      <p:cBhvr>
                                        <p:cTn id="114" dur="200" fill="hold">
                                          <p:stCondLst>
                                            <p:cond delay="600"/>
                                          </p:stCondLst>
                                        </p:cTn>
                                        <p:tgtEl>
                                          <p:spTgt spid="61"/>
                                        </p:tgtEl>
                                        <p:attrNameLst>
                                          <p:attrName>r</p:attrName>
                                        </p:attrNameLst>
                                      </p:cBhvr>
                                    </p:animRot>
                                    <p:animRot by="120000">
                                      <p:cBhvr>
                                        <p:cTn id="115" dur="200" fill="hold">
                                          <p:stCondLst>
                                            <p:cond delay="800"/>
                                          </p:stCondLst>
                                        </p:cTn>
                                        <p:tgtEl>
                                          <p:spTgt spid="61"/>
                                        </p:tgtEl>
                                        <p:attrNameLst>
                                          <p:attrName>r</p:attrName>
                                        </p:attrNameLst>
                                      </p:cBhvr>
                                    </p:animRot>
                                  </p:childTnLst>
                                </p:cTn>
                              </p:par>
                              <p:par>
                                <p:cTn id="116" presetID="32" presetClass="emph" presetSubtype="0" repeatCount="indefinite" fill="hold" nodeType="withEffect">
                                  <p:stCondLst>
                                    <p:cond delay="0"/>
                                  </p:stCondLst>
                                  <p:childTnLst>
                                    <p:animRot by="120000">
                                      <p:cBhvr>
                                        <p:cTn id="117" dur="100" fill="hold">
                                          <p:stCondLst>
                                            <p:cond delay="0"/>
                                          </p:stCondLst>
                                        </p:cTn>
                                        <p:tgtEl>
                                          <p:spTgt spid="54"/>
                                        </p:tgtEl>
                                        <p:attrNameLst>
                                          <p:attrName>r</p:attrName>
                                        </p:attrNameLst>
                                      </p:cBhvr>
                                    </p:animRot>
                                    <p:animRot by="-240000">
                                      <p:cBhvr>
                                        <p:cTn id="118" dur="200" fill="hold">
                                          <p:stCondLst>
                                            <p:cond delay="200"/>
                                          </p:stCondLst>
                                        </p:cTn>
                                        <p:tgtEl>
                                          <p:spTgt spid="54"/>
                                        </p:tgtEl>
                                        <p:attrNameLst>
                                          <p:attrName>r</p:attrName>
                                        </p:attrNameLst>
                                      </p:cBhvr>
                                    </p:animRot>
                                    <p:animRot by="240000">
                                      <p:cBhvr>
                                        <p:cTn id="119" dur="200" fill="hold">
                                          <p:stCondLst>
                                            <p:cond delay="400"/>
                                          </p:stCondLst>
                                        </p:cTn>
                                        <p:tgtEl>
                                          <p:spTgt spid="54"/>
                                        </p:tgtEl>
                                        <p:attrNameLst>
                                          <p:attrName>r</p:attrName>
                                        </p:attrNameLst>
                                      </p:cBhvr>
                                    </p:animRot>
                                    <p:animRot by="-240000">
                                      <p:cBhvr>
                                        <p:cTn id="120" dur="200" fill="hold">
                                          <p:stCondLst>
                                            <p:cond delay="600"/>
                                          </p:stCondLst>
                                        </p:cTn>
                                        <p:tgtEl>
                                          <p:spTgt spid="54"/>
                                        </p:tgtEl>
                                        <p:attrNameLst>
                                          <p:attrName>r</p:attrName>
                                        </p:attrNameLst>
                                      </p:cBhvr>
                                    </p:animRot>
                                    <p:animRot by="120000">
                                      <p:cBhvr>
                                        <p:cTn id="121" dur="200" fill="hold">
                                          <p:stCondLst>
                                            <p:cond delay="800"/>
                                          </p:stCondLst>
                                        </p:cTn>
                                        <p:tgtEl>
                                          <p:spTgt spid="54"/>
                                        </p:tgtEl>
                                        <p:attrNameLst>
                                          <p:attrName>r</p:attrName>
                                        </p:attrNameLst>
                                      </p:cBhvr>
                                    </p:animRot>
                                  </p:childTnLst>
                                </p:cTn>
                              </p:par>
                              <p:par>
                                <p:cTn id="122" presetID="32" presetClass="emph" presetSubtype="0" repeatCount="indefinite" fill="hold" nodeType="withEffect">
                                  <p:stCondLst>
                                    <p:cond delay="0"/>
                                  </p:stCondLst>
                                  <p:childTnLst>
                                    <p:animRot by="120000">
                                      <p:cBhvr>
                                        <p:cTn id="123" dur="100" fill="hold">
                                          <p:stCondLst>
                                            <p:cond delay="0"/>
                                          </p:stCondLst>
                                        </p:cTn>
                                        <p:tgtEl>
                                          <p:spTgt spid="57"/>
                                        </p:tgtEl>
                                        <p:attrNameLst>
                                          <p:attrName>r</p:attrName>
                                        </p:attrNameLst>
                                      </p:cBhvr>
                                    </p:animRot>
                                    <p:animRot by="-240000">
                                      <p:cBhvr>
                                        <p:cTn id="124" dur="200" fill="hold">
                                          <p:stCondLst>
                                            <p:cond delay="200"/>
                                          </p:stCondLst>
                                        </p:cTn>
                                        <p:tgtEl>
                                          <p:spTgt spid="57"/>
                                        </p:tgtEl>
                                        <p:attrNameLst>
                                          <p:attrName>r</p:attrName>
                                        </p:attrNameLst>
                                      </p:cBhvr>
                                    </p:animRot>
                                    <p:animRot by="240000">
                                      <p:cBhvr>
                                        <p:cTn id="125" dur="200" fill="hold">
                                          <p:stCondLst>
                                            <p:cond delay="400"/>
                                          </p:stCondLst>
                                        </p:cTn>
                                        <p:tgtEl>
                                          <p:spTgt spid="57"/>
                                        </p:tgtEl>
                                        <p:attrNameLst>
                                          <p:attrName>r</p:attrName>
                                        </p:attrNameLst>
                                      </p:cBhvr>
                                    </p:animRot>
                                    <p:animRot by="-240000">
                                      <p:cBhvr>
                                        <p:cTn id="126" dur="200" fill="hold">
                                          <p:stCondLst>
                                            <p:cond delay="600"/>
                                          </p:stCondLst>
                                        </p:cTn>
                                        <p:tgtEl>
                                          <p:spTgt spid="57"/>
                                        </p:tgtEl>
                                        <p:attrNameLst>
                                          <p:attrName>r</p:attrName>
                                        </p:attrNameLst>
                                      </p:cBhvr>
                                    </p:animRot>
                                    <p:animRot by="120000">
                                      <p:cBhvr>
                                        <p:cTn id="127" dur="200" fill="hold">
                                          <p:stCondLst>
                                            <p:cond delay="800"/>
                                          </p:stCondLst>
                                        </p:cTn>
                                        <p:tgtEl>
                                          <p:spTgt spid="57"/>
                                        </p:tgtEl>
                                        <p:attrNameLst>
                                          <p:attrName>r</p:attrName>
                                        </p:attrNameLst>
                                      </p:cBhvr>
                                    </p:animRot>
                                  </p:childTnLst>
                                </p:cTn>
                              </p:par>
                              <p:par>
                                <p:cTn id="128" presetID="32" presetClass="emph" presetSubtype="0" repeatCount="indefinite" fill="hold" nodeType="withEffect">
                                  <p:stCondLst>
                                    <p:cond delay="0"/>
                                  </p:stCondLst>
                                  <p:childTnLst>
                                    <p:animRot by="120000">
                                      <p:cBhvr>
                                        <p:cTn id="129" dur="100" fill="hold">
                                          <p:stCondLst>
                                            <p:cond delay="0"/>
                                          </p:stCondLst>
                                        </p:cTn>
                                        <p:tgtEl>
                                          <p:spTgt spid="58"/>
                                        </p:tgtEl>
                                        <p:attrNameLst>
                                          <p:attrName>r</p:attrName>
                                        </p:attrNameLst>
                                      </p:cBhvr>
                                    </p:animRot>
                                    <p:animRot by="-240000">
                                      <p:cBhvr>
                                        <p:cTn id="130" dur="200" fill="hold">
                                          <p:stCondLst>
                                            <p:cond delay="200"/>
                                          </p:stCondLst>
                                        </p:cTn>
                                        <p:tgtEl>
                                          <p:spTgt spid="58"/>
                                        </p:tgtEl>
                                        <p:attrNameLst>
                                          <p:attrName>r</p:attrName>
                                        </p:attrNameLst>
                                      </p:cBhvr>
                                    </p:animRot>
                                    <p:animRot by="240000">
                                      <p:cBhvr>
                                        <p:cTn id="131" dur="200" fill="hold">
                                          <p:stCondLst>
                                            <p:cond delay="400"/>
                                          </p:stCondLst>
                                        </p:cTn>
                                        <p:tgtEl>
                                          <p:spTgt spid="58"/>
                                        </p:tgtEl>
                                        <p:attrNameLst>
                                          <p:attrName>r</p:attrName>
                                        </p:attrNameLst>
                                      </p:cBhvr>
                                    </p:animRot>
                                    <p:animRot by="-240000">
                                      <p:cBhvr>
                                        <p:cTn id="132" dur="200" fill="hold">
                                          <p:stCondLst>
                                            <p:cond delay="600"/>
                                          </p:stCondLst>
                                        </p:cTn>
                                        <p:tgtEl>
                                          <p:spTgt spid="58"/>
                                        </p:tgtEl>
                                        <p:attrNameLst>
                                          <p:attrName>r</p:attrName>
                                        </p:attrNameLst>
                                      </p:cBhvr>
                                    </p:animRot>
                                    <p:animRot by="120000">
                                      <p:cBhvr>
                                        <p:cTn id="133" dur="200" fill="hold">
                                          <p:stCondLst>
                                            <p:cond delay="800"/>
                                          </p:stCondLst>
                                        </p:cTn>
                                        <p:tgtEl>
                                          <p:spTgt spid="58"/>
                                        </p:tgtEl>
                                        <p:attrNameLst>
                                          <p:attrName>r</p:attrName>
                                        </p:attrNameLst>
                                      </p:cBhvr>
                                    </p:animRot>
                                  </p:childTnLst>
                                </p:cTn>
                              </p:par>
                              <p:par>
                                <p:cTn id="134" presetID="32" presetClass="emph" presetSubtype="0" repeatCount="indefinite" fill="hold" nodeType="withEffect">
                                  <p:stCondLst>
                                    <p:cond delay="0"/>
                                  </p:stCondLst>
                                  <p:childTnLst>
                                    <p:animRot by="120000">
                                      <p:cBhvr>
                                        <p:cTn id="135" dur="100" fill="hold">
                                          <p:stCondLst>
                                            <p:cond delay="0"/>
                                          </p:stCondLst>
                                        </p:cTn>
                                        <p:tgtEl>
                                          <p:spTgt spid="56"/>
                                        </p:tgtEl>
                                        <p:attrNameLst>
                                          <p:attrName>r</p:attrName>
                                        </p:attrNameLst>
                                      </p:cBhvr>
                                    </p:animRot>
                                    <p:animRot by="-240000">
                                      <p:cBhvr>
                                        <p:cTn id="136" dur="200" fill="hold">
                                          <p:stCondLst>
                                            <p:cond delay="200"/>
                                          </p:stCondLst>
                                        </p:cTn>
                                        <p:tgtEl>
                                          <p:spTgt spid="56"/>
                                        </p:tgtEl>
                                        <p:attrNameLst>
                                          <p:attrName>r</p:attrName>
                                        </p:attrNameLst>
                                      </p:cBhvr>
                                    </p:animRot>
                                    <p:animRot by="240000">
                                      <p:cBhvr>
                                        <p:cTn id="137" dur="200" fill="hold">
                                          <p:stCondLst>
                                            <p:cond delay="400"/>
                                          </p:stCondLst>
                                        </p:cTn>
                                        <p:tgtEl>
                                          <p:spTgt spid="56"/>
                                        </p:tgtEl>
                                        <p:attrNameLst>
                                          <p:attrName>r</p:attrName>
                                        </p:attrNameLst>
                                      </p:cBhvr>
                                    </p:animRot>
                                    <p:animRot by="-240000">
                                      <p:cBhvr>
                                        <p:cTn id="138" dur="200" fill="hold">
                                          <p:stCondLst>
                                            <p:cond delay="600"/>
                                          </p:stCondLst>
                                        </p:cTn>
                                        <p:tgtEl>
                                          <p:spTgt spid="56"/>
                                        </p:tgtEl>
                                        <p:attrNameLst>
                                          <p:attrName>r</p:attrName>
                                        </p:attrNameLst>
                                      </p:cBhvr>
                                    </p:animRot>
                                    <p:animRot by="120000">
                                      <p:cBhvr>
                                        <p:cTn id="139" dur="200" fill="hold">
                                          <p:stCondLst>
                                            <p:cond delay="800"/>
                                          </p:stCondLst>
                                        </p:cTn>
                                        <p:tgtEl>
                                          <p:spTgt spid="5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4" grpId="0" animBg="1"/>
      <p:bldP spid="23" grpId="0"/>
      <p:bldP spid="3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p:cNvSpPr>
            <a:spLocks noGrp="1"/>
          </p:cNvSpPr>
          <p:nvPr>
            <p:ph type="title"/>
          </p:nvPr>
        </p:nvSpPr>
        <p:spPr>
          <a:xfrm>
            <a:off x="457198" y="464029"/>
            <a:ext cx="8220075" cy="994306"/>
          </a:xfrm>
        </p:spPr>
        <p:txBody>
          <a:bodyPr/>
          <a:lstStyle/>
          <a:p>
            <a:pPr algn="ctr"/>
            <a:r>
              <a:rPr lang="en-GB" dirty="0">
                <a:solidFill>
                  <a:srgbClr val="27295B"/>
                </a:solidFill>
                <a:latin typeface="+mn-lt"/>
              </a:rPr>
              <a:t>Reflection</a:t>
            </a:r>
          </a:p>
        </p:txBody>
      </p:sp>
      <p:sp>
        <p:nvSpPr>
          <p:cNvPr id="5" name="Text"/>
          <p:cNvSpPr/>
          <p:nvPr/>
        </p:nvSpPr>
        <p:spPr>
          <a:xfrm>
            <a:off x="935914" y="1415906"/>
            <a:ext cx="7449939" cy="553998"/>
          </a:xfrm>
          <a:prstGeom prst="rect">
            <a:avLst/>
          </a:prstGeom>
        </p:spPr>
        <p:txBody>
          <a:bodyPr wrap="square" lIns="0" tIns="0" rIns="0" bIns="0">
            <a:spAutoFit/>
          </a:bodyPr>
          <a:lstStyle/>
          <a:p>
            <a:r>
              <a:rPr lang="en-GB" dirty="0"/>
              <a:t>Making small changes and taking small actions can make a big difference in helping to stop bullying.</a:t>
            </a:r>
          </a:p>
        </p:txBody>
      </p:sp>
      <p:sp>
        <p:nvSpPr>
          <p:cNvPr id="14" name="Rectangle: Rounded Corners 13">
            <a:extLst>
              <a:ext uri="{FF2B5EF4-FFF2-40B4-BE49-F238E27FC236}">
                <a16:creationId xmlns:a16="http://schemas.microsoft.com/office/drawing/2014/main" id="{9522F33C-B70B-6AA6-5236-5D6621943871}"/>
              </a:ext>
            </a:extLst>
          </p:cNvPr>
          <p:cNvSpPr/>
          <p:nvPr/>
        </p:nvSpPr>
        <p:spPr>
          <a:xfrm>
            <a:off x="758146" y="1429522"/>
            <a:ext cx="87455" cy="467516"/>
          </a:xfrm>
          <a:prstGeom prst="roundRect">
            <a:avLst>
              <a:gd name="adj" fmla="val 50000"/>
            </a:avLst>
          </a:prstGeom>
          <a:solidFill>
            <a:srgbClr val="EB57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 name="Group 1">
            <a:extLst>
              <a:ext uri="{FF2B5EF4-FFF2-40B4-BE49-F238E27FC236}">
                <a16:creationId xmlns:a16="http://schemas.microsoft.com/office/drawing/2014/main" id="{F5C1FFBF-0EA7-F158-9BE9-BC5D5FB53D5A}"/>
              </a:ext>
            </a:extLst>
          </p:cNvPr>
          <p:cNvGrpSpPr/>
          <p:nvPr/>
        </p:nvGrpSpPr>
        <p:grpSpPr>
          <a:xfrm>
            <a:off x="792450" y="4998072"/>
            <a:ext cx="7526710" cy="1084947"/>
            <a:chOff x="792450" y="4998072"/>
            <a:chExt cx="7526710" cy="1084947"/>
          </a:xfrm>
        </p:grpSpPr>
        <p:sp>
          <p:nvSpPr>
            <p:cNvPr id="41" name="Rectangle: Rounded Corners 40">
              <a:extLst>
                <a:ext uri="{FF2B5EF4-FFF2-40B4-BE49-F238E27FC236}">
                  <a16:creationId xmlns:a16="http://schemas.microsoft.com/office/drawing/2014/main" id="{5E06595E-0BA6-140E-A680-59BF81229B4E}"/>
                </a:ext>
              </a:extLst>
            </p:cNvPr>
            <p:cNvSpPr/>
            <p:nvPr/>
          </p:nvSpPr>
          <p:spPr>
            <a:xfrm>
              <a:off x="863324" y="5075019"/>
              <a:ext cx="7455836" cy="1008000"/>
            </a:xfrm>
            <a:prstGeom prst="roundRect">
              <a:avLst>
                <a:gd name="adj" fmla="val 50000"/>
              </a:avLst>
            </a:prstGeom>
            <a:solidFill>
              <a:srgbClr val="FCBE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dirty="0">
                <a:solidFill>
                  <a:schemeClr val="bg1"/>
                </a:solidFill>
              </a:endParaRPr>
            </a:p>
          </p:txBody>
        </p:sp>
        <p:sp>
          <p:nvSpPr>
            <p:cNvPr id="43" name="Rectangle: Rounded Corners 42">
              <a:extLst>
                <a:ext uri="{FF2B5EF4-FFF2-40B4-BE49-F238E27FC236}">
                  <a16:creationId xmlns:a16="http://schemas.microsoft.com/office/drawing/2014/main" id="{066F21EA-BF8A-C5EC-C39B-0DF2D96086EB}"/>
                </a:ext>
              </a:extLst>
            </p:cNvPr>
            <p:cNvSpPr/>
            <p:nvPr/>
          </p:nvSpPr>
          <p:spPr>
            <a:xfrm>
              <a:off x="827887" y="5038366"/>
              <a:ext cx="7455836" cy="1008000"/>
            </a:xfrm>
            <a:prstGeom prst="roundRect">
              <a:avLst>
                <a:gd name="adj" fmla="val 50000"/>
              </a:avLst>
            </a:prstGeom>
            <a:solidFill>
              <a:srgbClr val="EB57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dirty="0">
                <a:solidFill>
                  <a:schemeClr val="bg1"/>
                </a:solidFill>
              </a:endParaRPr>
            </a:p>
          </p:txBody>
        </p:sp>
        <p:sp>
          <p:nvSpPr>
            <p:cNvPr id="45" name="Rectangle: Rounded Corners 44">
              <a:extLst>
                <a:ext uri="{FF2B5EF4-FFF2-40B4-BE49-F238E27FC236}">
                  <a16:creationId xmlns:a16="http://schemas.microsoft.com/office/drawing/2014/main" id="{4A88E25B-A1AA-1786-AC3D-8A26E5BBA7EF}"/>
                </a:ext>
              </a:extLst>
            </p:cNvPr>
            <p:cNvSpPr/>
            <p:nvPr/>
          </p:nvSpPr>
          <p:spPr>
            <a:xfrm>
              <a:off x="792450" y="4998072"/>
              <a:ext cx="7455836" cy="1008000"/>
            </a:xfrm>
            <a:prstGeom prst="roundRect">
              <a:avLst>
                <a:gd name="adj" fmla="val 50000"/>
              </a:avLst>
            </a:prstGeom>
            <a:solidFill>
              <a:srgbClr val="2729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a:solidFill>
                    <a:schemeClr val="bg1"/>
                  </a:solidFill>
                </a:rPr>
                <a:t>Remember to Reach Out!</a:t>
              </a:r>
            </a:p>
          </p:txBody>
        </p:sp>
      </p:grpSp>
      <p:sp>
        <p:nvSpPr>
          <p:cNvPr id="22" name="Rectangle: Rounded Corners 21">
            <a:extLst>
              <a:ext uri="{FF2B5EF4-FFF2-40B4-BE49-F238E27FC236}">
                <a16:creationId xmlns:a16="http://schemas.microsoft.com/office/drawing/2014/main" id="{A4B23D53-3766-A102-0AFB-F8B1405606D1}"/>
              </a:ext>
            </a:extLst>
          </p:cNvPr>
          <p:cNvSpPr/>
          <p:nvPr/>
        </p:nvSpPr>
        <p:spPr>
          <a:xfrm>
            <a:off x="755648" y="2325025"/>
            <a:ext cx="3816352" cy="825623"/>
          </a:xfrm>
          <a:prstGeom prst="roundRect">
            <a:avLst>
              <a:gd name="adj" fmla="val 50000"/>
            </a:avLst>
          </a:prstGeom>
          <a:solidFill>
            <a:srgbClr val="FCBE0E"/>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ctr"/>
            <a:r>
              <a:rPr lang="en-GB" b="1" dirty="0">
                <a:solidFill>
                  <a:srgbClr val="27295B"/>
                </a:solidFill>
              </a:rPr>
              <a:t>What actions are </a:t>
            </a:r>
            <a:br>
              <a:rPr lang="en-GB" b="1" dirty="0">
                <a:solidFill>
                  <a:srgbClr val="27295B"/>
                </a:solidFill>
              </a:rPr>
            </a:br>
            <a:r>
              <a:rPr lang="en-GB" b="1" dirty="0">
                <a:solidFill>
                  <a:srgbClr val="27295B"/>
                </a:solidFill>
              </a:rPr>
              <a:t>you going to take?</a:t>
            </a:r>
          </a:p>
        </p:txBody>
      </p:sp>
      <p:sp>
        <p:nvSpPr>
          <p:cNvPr id="24" name="Rectangle: Rounded Corners 23">
            <a:extLst>
              <a:ext uri="{FF2B5EF4-FFF2-40B4-BE49-F238E27FC236}">
                <a16:creationId xmlns:a16="http://schemas.microsoft.com/office/drawing/2014/main" id="{0BF2E308-0D30-3E50-D87E-73F15AD9323D}"/>
              </a:ext>
            </a:extLst>
          </p:cNvPr>
          <p:cNvSpPr/>
          <p:nvPr/>
        </p:nvSpPr>
        <p:spPr>
          <a:xfrm>
            <a:off x="750884" y="3653932"/>
            <a:ext cx="3821116" cy="825623"/>
          </a:xfrm>
          <a:prstGeom prst="roundRect">
            <a:avLst>
              <a:gd name="adj" fmla="val 50000"/>
            </a:avLst>
          </a:prstGeom>
          <a:solidFill>
            <a:srgbClr val="FCBE0E"/>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ctr"/>
            <a:r>
              <a:rPr lang="en-GB" b="1" dirty="0">
                <a:solidFill>
                  <a:srgbClr val="27295B"/>
                </a:solidFill>
              </a:rPr>
              <a:t>What changes are </a:t>
            </a:r>
            <a:br>
              <a:rPr lang="en-GB" b="1" dirty="0">
                <a:solidFill>
                  <a:srgbClr val="27295B"/>
                </a:solidFill>
              </a:rPr>
            </a:br>
            <a:r>
              <a:rPr lang="en-GB" b="1" dirty="0">
                <a:solidFill>
                  <a:srgbClr val="27295B"/>
                </a:solidFill>
              </a:rPr>
              <a:t>you going to make?</a:t>
            </a:r>
          </a:p>
        </p:txBody>
      </p:sp>
      <p:pic>
        <p:nvPicPr>
          <p:cNvPr id="8" name="Picture 7">
            <a:extLst>
              <a:ext uri="{FF2B5EF4-FFF2-40B4-BE49-F238E27FC236}">
                <a16:creationId xmlns:a16="http://schemas.microsoft.com/office/drawing/2014/main" id="{34062569-9ABE-6F72-1F5A-8FB8416C7E8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5669298" y="1954543"/>
            <a:ext cx="1911268" cy="2904444"/>
          </a:xfrm>
          <a:prstGeom prst="rect">
            <a:avLst/>
          </a:prstGeom>
        </p:spPr>
      </p:pic>
      <p:pic>
        <p:nvPicPr>
          <p:cNvPr id="28" name="Picture 27">
            <a:extLst>
              <a:ext uri="{FF2B5EF4-FFF2-40B4-BE49-F238E27FC236}">
                <a16:creationId xmlns:a16="http://schemas.microsoft.com/office/drawing/2014/main" id="{04D6728E-9EE9-7AB2-CEB7-FC8D8831BF1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24848" y="1340606"/>
            <a:ext cx="646876" cy="572254"/>
          </a:xfrm>
          <a:prstGeom prst="rect">
            <a:avLst/>
          </a:prstGeom>
        </p:spPr>
      </p:pic>
      <p:pic>
        <p:nvPicPr>
          <p:cNvPr id="29" name="Picture 28">
            <a:extLst>
              <a:ext uri="{FF2B5EF4-FFF2-40B4-BE49-F238E27FC236}">
                <a16:creationId xmlns:a16="http://schemas.microsoft.com/office/drawing/2014/main" id="{5AA21B75-F798-364A-723B-05CC45EE6F1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91471" y="4089754"/>
            <a:ext cx="646876" cy="572254"/>
          </a:xfrm>
          <a:prstGeom prst="rect">
            <a:avLst/>
          </a:prstGeom>
        </p:spPr>
      </p:pic>
      <p:pic>
        <p:nvPicPr>
          <p:cNvPr id="30" name="Picture 29">
            <a:extLst>
              <a:ext uri="{FF2B5EF4-FFF2-40B4-BE49-F238E27FC236}">
                <a16:creationId xmlns:a16="http://schemas.microsoft.com/office/drawing/2014/main" id="{692699FC-B957-8A42-D539-C8960BDE1B9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62367" y="2299323"/>
            <a:ext cx="288349" cy="255086"/>
          </a:xfrm>
          <a:prstGeom prst="rect">
            <a:avLst/>
          </a:prstGeom>
        </p:spPr>
      </p:pic>
      <p:pic>
        <p:nvPicPr>
          <p:cNvPr id="31" name="Picture 30">
            <a:extLst>
              <a:ext uri="{FF2B5EF4-FFF2-40B4-BE49-F238E27FC236}">
                <a16:creationId xmlns:a16="http://schemas.microsoft.com/office/drawing/2014/main" id="{0A923DBA-6780-939A-76A1-4DA2F218668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39094" y="4220735"/>
            <a:ext cx="395861" cy="350196"/>
          </a:xfrm>
          <a:prstGeom prst="rect">
            <a:avLst/>
          </a:prstGeom>
        </p:spPr>
      </p:pic>
      <p:pic>
        <p:nvPicPr>
          <p:cNvPr id="32" name="Picture 31">
            <a:extLst>
              <a:ext uri="{FF2B5EF4-FFF2-40B4-BE49-F238E27FC236}">
                <a16:creationId xmlns:a16="http://schemas.microsoft.com/office/drawing/2014/main" id="{9BC7CBB9-F60E-CED8-E20A-CB636CE1F16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95374" y="2774743"/>
            <a:ext cx="288349" cy="255086"/>
          </a:xfrm>
          <a:prstGeom prst="rect">
            <a:avLst/>
          </a:prstGeom>
        </p:spPr>
      </p:pic>
      <p:pic>
        <p:nvPicPr>
          <p:cNvPr id="33" name="Picture 32">
            <a:extLst>
              <a:ext uri="{FF2B5EF4-FFF2-40B4-BE49-F238E27FC236}">
                <a16:creationId xmlns:a16="http://schemas.microsoft.com/office/drawing/2014/main" id="{20A2BEB6-8AE0-7838-082D-00BE1D89507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50716" y="3120638"/>
            <a:ext cx="646876" cy="572254"/>
          </a:xfrm>
          <a:prstGeom prst="rect">
            <a:avLst/>
          </a:prstGeom>
        </p:spPr>
      </p:pic>
      <p:pic>
        <p:nvPicPr>
          <p:cNvPr id="34" name="Picture 33">
            <a:extLst>
              <a:ext uri="{FF2B5EF4-FFF2-40B4-BE49-F238E27FC236}">
                <a16:creationId xmlns:a16="http://schemas.microsoft.com/office/drawing/2014/main" id="{7AA27C2E-C6F7-154A-A9CB-76C9E1AE1D8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44560" y="1885476"/>
            <a:ext cx="395861" cy="350196"/>
          </a:xfrm>
          <a:prstGeom prst="rect">
            <a:avLst/>
          </a:prstGeom>
        </p:spPr>
      </p:pic>
      <p:pic>
        <p:nvPicPr>
          <p:cNvPr id="35" name="Picture 34">
            <a:extLst>
              <a:ext uri="{FF2B5EF4-FFF2-40B4-BE49-F238E27FC236}">
                <a16:creationId xmlns:a16="http://schemas.microsoft.com/office/drawing/2014/main" id="{421755F1-040C-6483-31B7-6F637002C25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90157" y="3393369"/>
            <a:ext cx="395861" cy="350196"/>
          </a:xfrm>
          <a:prstGeom prst="rect">
            <a:avLst/>
          </a:prstGeom>
        </p:spPr>
      </p:pic>
    </p:spTree>
    <p:extLst>
      <p:ext uri="{BB962C8B-B14F-4D97-AF65-F5344CB8AC3E}">
        <p14:creationId xmlns:p14="http://schemas.microsoft.com/office/powerpoint/2010/main" val="1761814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50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par>
                          <p:cTn id="12" fill="hold">
                            <p:stCondLst>
                              <p:cond delay="1500"/>
                            </p:stCondLst>
                            <p:childTnLst>
                              <p:par>
                                <p:cTn id="13" presetID="2" presetClass="entr" presetSubtype="8" fill="hold" grpId="0" nodeType="afterEffect">
                                  <p:stCondLst>
                                    <p:cond delay="0"/>
                                  </p:stCondLst>
                                  <p:childTnLst>
                                    <p:set>
                                      <p:cBhvr>
                                        <p:cTn id="14" dur="1" fill="hold">
                                          <p:stCondLst>
                                            <p:cond delay="0"/>
                                          </p:stCondLst>
                                        </p:cTn>
                                        <p:tgtEl>
                                          <p:spTgt spid="22"/>
                                        </p:tgtEl>
                                        <p:attrNameLst>
                                          <p:attrName>style.visibility</p:attrName>
                                        </p:attrNameLst>
                                      </p:cBhvr>
                                      <p:to>
                                        <p:strVal val="visible"/>
                                      </p:to>
                                    </p:set>
                                    <p:anim calcmode="lin" valueType="num">
                                      <p:cBhvr additive="base">
                                        <p:cTn id="15" dur="500" fill="hold"/>
                                        <p:tgtEl>
                                          <p:spTgt spid="22"/>
                                        </p:tgtEl>
                                        <p:attrNameLst>
                                          <p:attrName>ppt_x</p:attrName>
                                        </p:attrNameLst>
                                      </p:cBhvr>
                                      <p:tavLst>
                                        <p:tav tm="0">
                                          <p:val>
                                            <p:strVal val="0-#ppt_w/2"/>
                                          </p:val>
                                        </p:tav>
                                        <p:tav tm="100000">
                                          <p:val>
                                            <p:strVal val="#ppt_x"/>
                                          </p:val>
                                        </p:tav>
                                      </p:tavLst>
                                    </p:anim>
                                    <p:anim calcmode="lin" valueType="num">
                                      <p:cBhvr additive="base">
                                        <p:cTn id="16" dur="500" fill="hold"/>
                                        <p:tgtEl>
                                          <p:spTgt spid="22"/>
                                        </p:tgtEl>
                                        <p:attrNameLst>
                                          <p:attrName>ppt_y</p:attrName>
                                        </p:attrNameLst>
                                      </p:cBhvr>
                                      <p:tavLst>
                                        <p:tav tm="0">
                                          <p:val>
                                            <p:strVal val="#ppt_y"/>
                                          </p:val>
                                        </p:tav>
                                        <p:tav tm="100000">
                                          <p:val>
                                            <p:strVal val="#ppt_y"/>
                                          </p:val>
                                        </p:tav>
                                      </p:tavLst>
                                    </p:anim>
                                  </p:childTnLst>
                                </p:cTn>
                              </p:par>
                            </p:childTnLst>
                          </p:cTn>
                        </p:par>
                        <p:par>
                          <p:cTn id="17" fill="hold">
                            <p:stCondLst>
                              <p:cond delay="2000"/>
                            </p:stCondLst>
                            <p:childTnLst>
                              <p:par>
                                <p:cTn id="18" presetID="2" presetClass="entr" presetSubtype="8" fill="hold" grpId="0" nodeType="afterEffect">
                                  <p:stCondLst>
                                    <p:cond delay="0"/>
                                  </p:stCondLst>
                                  <p:childTnLst>
                                    <p:set>
                                      <p:cBhvr>
                                        <p:cTn id="19" dur="1" fill="hold">
                                          <p:stCondLst>
                                            <p:cond delay="0"/>
                                          </p:stCondLst>
                                        </p:cTn>
                                        <p:tgtEl>
                                          <p:spTgt spid="24"/>
                                        </p:tgtEl>
                                        <p:attrNameLst>
                                          <p:attrName>style.visibility</p:attrName>
                                        </p:attrNameLst>
                                      </p:cBhvr>
                                      <p:to>
                                        <p:strVal val="visible"/>
                                      </p:to>
                                    </p:set>
                                    <p:anim calcmode="lin" valueType="num">
                                      <p:cBhvr additive="base">
                                        <p:cTn id="20" dur="500" fill="hold"/>
                                        <p:tgtEl>
                                          <p:spTgt spid="24"/>
                                        </p:tgtEl>
                                        <p:attrNameLst>
                                          <p:attrName>ppt_x</p:attrName>
                                        </p:attrNameLst>
                                      </p:cBhvr>
                                      <p:tavLst>
                                        <p:tav tm="0">
                                          <p:val>
                                            <p:strVal val="0-#ppt_w/2"/>
                                          </p:val>
                                        </p:tav>
                                        <p:tav tm="100000">
                                          <p:val>
                                            <p:strVal val="#ppt_x"/>
                                          </p:val>
                                        </p:tav>
                                      </p:tavLst>
                                    </p:anim>
                                    <p:anim calcmode="lin" valueType="num">
                                      <p:cBhvr additive="base">
                                        <p:cTn id="21" dur="500" fill="hold"/>
                                        <p:tgtEl>
                                          <p:spTgt spid="24"/>
                                        </p:tgtEl>
                                        <p:attrNameLst>
                                          <p:attrName>ppt_y</p:attrName>
                                        </p:attrNameLst>
                                      </p:cBhvr>
                                      <p:tavLst>
                                        <p:tav tm="0">
                                          <p:val>
                                            <p:strVal val="#ppt_y"/>
                                          </p:val>
                                        </p:tav>
                                        <p:tav tm="100000">
                                          <p:val>
                                            <p:strVal val="#ppt_y"/>
                                          </p:val>
                                        </p:tav>
                                      </p:tavLst>
                                    </p:anim>
                                  </p:childTnLst>
                                </p:cTn>
                              </p:par>
                              <p:par>
                                <p:cTn id="22" presetID="2" presetClass="entr" presetSubtype="2"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additive="base">
                                        <p:cTn id="24" dur="500" fill="hold"/>
                                        <p:tgtEl>
                                          <p:spTgt spid="8"/>
                                        </p:tgtEl>
                                        <p:attrNameLst>
                                          <p:attrName>ppt_x</p:attrName>
                                        </p:attrNameLst>
                                      </p:cBhvr>
                                      <p:tavLst>
                                        <p:tav tm="0">
                                          <p:val>
                                            <p:strVal val="1+#ppt_w/2"/>
                                          </p:val>
                                        </p:tav>
                                        <p:tav tm="100000">
                                          <p:val>
                                            <p:strVal val="#ppt_x"/>
                                          </p:val>
                                        </p:tav>
                                      </p:tavLst>
                                    </p:anim>
                                    <p:anim calcmode="lin" valueType="num">
                                      <p:cBhvr additive="base">
                                        <p:cTn id="25" dur="500" fill="hold"/>
                                        <p:tgtEl>
                                          <p:spTgt spid="8"/>
                                        </p:tgtEl>
                                        <p:attrNameLst>
                                          <p:attrName>ppt_y</p:attrName>
                                        </p:attrNameLst>
                                      </p:cBhvr>
                                      <p:tavLst>
                                        <p:tav tm="0">
                                          <p:val>
                                            <p:strVal val="#ppt_y"/>
                                          </p:val>
                                        </p:tav>
                                        <p:tav tm="100000">
                                          <p:val>
                                            <p:strVal val="#ppt_y"/>
                                          </p:val>
                                        </p:tav>
                                      </p:tavLst>
                                    </p:anim>
                                  </p:childTnLst>
                                </p:cTn>
                              </p:par>
                            </p:childTnLst>
                          </p:cTn>
                        </p:par>
                        <p:par>
                          <p:cTn id="26" fill="hold">
                            <p:stCondLst>
                              <p:cond delay="2500"/>
                            </p:stCondLst>
                            <p:childTnLst>
                              <p:par>
                                <p:cTn id="27" presetID="31" presetClass="entr" presetSubtype="0" fill="hold" nodeType="afterEffect">
                                  <p:stCondLst>
                                    <p:cond delay="0"/>
                                  </p:stCondLst>
                                  <p:childTnLst>
                                    <p:set>
                                      <p:cBhvr>
                                        <p:cTn id="28" dur="1" fill="hold">
                                          <p:stCondLst>
                                            <p:cond delay="0"/>
                                          </p:stCondLst>
                                        </p:cTn>
                                        <p:tgtEl>
                                          <p:spTgt spid="29"/>
                                        </p:tgtEl>
                                        <p:attrNameLst>
                                          <p:attrName>style.visibility</p:attrName>
                                        </p:attrNameLst>
                                      </p:cBhvr>
                                      <p:to>
                                        <p:strVal val="visible"/>
                                      </p:to>
                                    </p:set>
                                    <p:anim calcmode="lin" valueType="num">
                                      <p:cBhvr>
                                        <p:cTn id="29" dur="1000" fill="hold"/>
                                        <p:tgtEl>
                                          <p:spTgt spid="29"/>
                                        </p:tgtEl>
                                        <p:attrNameLst>
                                          <p:attrName>ppt_w</p:attrName>
                                        </p:attrNameLst>
                                      </p:cBhvr>
                                      <p:tavLst>
                                        <p:tav tm="0">
                                          <p:val>
                                            <p:fltVal val="0"/>
                                          </p:val>
                                        </p:tav>
                                        <p:tav tm="100000">
                                          <p:val>
                                            <p:strVal val="#ppt_w"/>
                                          </p:val>
                                        </p:tav>
                                      </p:tavLst>
                                    </p:anim>
                                    <p:anim calcmode="lin" valueType="num">
                                      <p:cBhvr>
                                        <p:cTn id="30" dur="1000" fill="hold"/>
                                        <p:tgtEl>
                                          <p:spTgt spid="29"/>
                                        </p:tgtEl>
                                        <p:attrNameLst>
                                          <p:attrName>ppt_h</p:attrName>
                                        </p:attrNameLst>
                                      </p:cBhvr>
                                      <p:tavLst>
                                        <p:tav tm="0">
                                          <p:val>
                                            <p:fltVal val="0"/>
                                          </p:val>
                                        </p:tav>
                                        <p:tav tm="100000">
                                          <p:val>
                                            <p:strVal val="#ppt_h"/>
                                          </p:val>
                                        </p:tav>
                                      </p:tavLst>
                                    </p:anim>
                                    <p:anim calcmode="lin" valueType="num">
                                      <p:cBhvr>
                                        <p:cTn id="31" dur="1000" fill="hold"/>
                                        <p:tgtEl>
                                          <p:spTgt spid="29"/>
                                        </p:tgtEl>
                                        <p:attrNameLst>
                                          <p:attrName>style.rotation</p:attrName>
                                        </p:attrNameLst>
                                      </p:cBhvr>
                                      <p:tavLst>
                                        <p:tav tm="0">
                                          <p:val>
                                            <p:fltVal val="90"/>
                                          </p:val>
                                        </p:tav>
                                        <p:tav tm="100000">
                                          <p:val>
                                            <p:fltVal val="0"/>
                                          </p:val>
                                        </p:tav>
                                      </p:tavLst>
                                    </p:anim>
                                    <p:animEffect transition="in" filter="fade">
                                      <p:cBhvr>
                                        <p:cTn id="32" dur="1000"/>
                                        <p:tgtEl>
                                          <p:spTgt spid="29"/>
                                        </p:tgtEl>
                                      </p:cBhvr>
                                    </p:animEffect>
                                  </p:childTnLst>
                                </p:cTn>
                              </p:par>
                              <p:par>
                                <p:cTn id="33" presetID="31" presetClass="entr" presetSubtype="0" fill="hold" nodeType="withEffect">
                                  <p:stCondLst>
                                    <p:cond delay="0"/>
                                  </p:stCondLst>
                                  <p:childTnLst>
                                    <p:set>
                                      <p:cBhvr>
                                        <p:cTn id="34" dur="1" fill="hold">
                                          <p:stCondLst>
                                            <p:cond delay="0"/>
                                          </p:stCondLst>
                                        </p:cTn>
                                        <p:tgtEl>
                                          <p:spTgt spid="35"/>
                                        </p:tgtEl>
                                        <p:attrNameLst>
                                          <p:attrName>style.visibility</p:attrName>
                                        </p:attrNameLst>
                                      </p:cBhvr>
                                      <p:to>
                                        <p:strVal val="visible"/>
                                      </p:to>
                                    </p:set>
                                    <p:anim calcmode="lin" valueType="num">
                                      <p:cBhvr>
                                        <p:cTn id="35" dur="1000" fill="hold"/>
                                        <p:tgtEl>
                                          <p:spTgt spid="35"/>
                                        </p:tgtEl>
                                        <p:attrNameLst>
                                          <p:attrName>ppt_w</p:attrName>
                                        </p:attrNameLst>
                                      </p:cBhvr>
                                      <p:tavLst>
                                        <p:tav tm="0">
                                          <p:val>
                                            <p:fltVal val="0"/>
                                          </p:val>
                                        </p:tav>
                                        <p:tav tm="100000">
                                          <p:val>
                                            <p:strVal val="#ppt_w"/>
                                          </p:val>
                                        </p:tav>
                                      </p:tavLst>
                                    </p:anim>
                                    <p:anim calcmode="lin" valueType="num">
                                      <p:cBhvr>
                                        <p:cTn id="36" dur="1000" fill="hold"/>
                                        <p:tgtEl>
                                          <p:spTgt spid="35"/>
                                        </p:tgtEl>
                                        <p:attrNameLst>
                                          <p:attrName>ppt_h</p:attrName>
                                        </p:attrNameLst>
                                      </p:cBhvr>
                                      <p:tavLst>
                                        <p:tav tm="0">
                                          <p:val>
                                            <p:fltVal val="0"/>
                                          </p:val>
                                        </p:tav>
                                        <p:tav tm="100000">
                                          <p:val>
                                            <p:strVal val="#ppt_h"/>
                                          </p:val>
                                        </p:tav>
                                      </p:tavLst>
                                    </p:anim>
                                    <p:anim calcmode="lin" valueType="num">
                                      <p:cBhvr>
                                        <p:cTn id="37" dur="1000" fill="hold"/>
                                        <p:tgtEl>
                                          <p:spTgt spid="35"/>
                                        </p:tgtEl>
                                        <p:attrNameLst>
                                          <p:attrName>style.rotation</p:attrName>
                                        </p:attrNameLst>
                                      </p:cBhvr>
                                      <p:tavLst>
                                        <p:tav tm="0">
                                          <p:val>
                                            <p:fltVal val="90"/>
                                          </p:val>
                                        </p:tav>
                                        <p:tav tm="100000">
                                          <p:val>
                                            <p:fltVal val="0"/>
                                          </p:val>
                                        </p:tav>
                                      </p:tavLst>
                                    </p:anim>
                                    <p:animEffect transition="in" filter="fade">
                                      <p:cBhvr>
                                        <p:cTn id="38" dur="1000"/>
                                        <p:tgtEl>
                                          <p:spTgt spid="35"/>
                                        </p:tgtEl>
                                      </p:cBhvr>
                                    </p:animEffect>
                                  </p:childTnLst>
                                </p:cTn>
                              </p:par>
                              <p:par>
                                <p:cTn id="39" presetID="31" presetClass="entr" presetSubtype="0" fill="hold" nodeType="withEffect">
                                  <p:stCondLst>
                                    <p:cond delay="0"/>
                                  </p:stCondLst>
                                  <p:childTnLst>
                                    <p:set>
                                      <p:cBhvr>
                                        <p:cTn id="40" dur="1" fill="hold">
                                          <p:stCondLst>
                                            <p:cond delay="0"/>
                                          </p:stCondLst>
                                        </p:cTn>
                                        <p:tgtEl>
                                          <p:spTgt spid="32"/>
                                        </p:tgtEl>
                                        <p:attrNameLst>
                                          <p:attrName>style.visibility</p:attrName>
                                        </p:attrNameLst>
                                      </p:cBhvr>
                                      <p:to>
                                        <p:strVal val="visible"/>
                                      </p:to>
                                    </p:set>
                                    <p:anim calcmode="lin" valueType="num">
                                      <p:cBhvr>
                                        <p:cTn id="41" dur="1000" fill="hold"/>
                                        <p:tgtEl>
                                          <p:spTgt spid="32"/>
                                        </p:tgtEl>
                                        <p:attrNameLst>
                                          <p:attrName>ppt_w</p:attrName>
                                        </p:attrNameLst>
                                      </p:cBhvr>
                                      <p:tavLst>
                                        <p:tav tm="0">
                                          <p:val>
                                            <p:fltVal val="0"/>
                                          </p:val>
                                        </p:tav>
                                        <p:tav tm="100000">
                                          <p:val>
                                            <p:strVal val="#ppt_w"/>
                                          </p:val>
                                        </p:tav>
                                      </p:tavLst>
                                    </p:anim>
                                    <p:anim calcmode="lin" valueType="num">
                                      <p:cBhvr>
                                        <p:cTn id="42" dur="1000" fill="hold"/>
                                        <p:tgtEl>
                                          <p:spTgt spid="32"/>
                                        </p:tgtEl>
                                        <p:attrNameLst>
                                          <p:attrName>ppt_h</p:attrName>
                                        </p:attrNameLst>
                                      </p:cBhvr>
                                      <p:tavLst>
                                        <p:tav tm="0">
                                          <p:val>
                                            <p:fltVal val="0"/>
                                          </p:val>
                                        </p:tav>
                                        <p:tav tm="100000">
                                          <p:val>
                                            <p:strVal val="#ppt_h"/>
                                          </p:val>
                                        </p:tav>
                                      </p:tavLst>
                                    </p:anim>
                                    <p:anim calcmode="lin" valueType="num">
                                      <p:cBhvr>
                                        <p:cTn id="43" dur="1000" fill="hold"/>
                                        <p:tgtEl>
                                          <p:spTgt spid="32"/>
                                        </p:tgtEl>
                                        <p:attrNameLst>
                                          <p:attrName>style.rotation</p:attrName>
                                        </p:attrNameLst>
                                      </p:cBhvr>
                                      <p:tavLst>
                                        <p:tav tm="0">
                                          <p:val>
                                            <p:fltVal val="90"/>
                                          </p:val>
                                        </p:tav>
                                        <p:tav tm="100000">
                                          <p:val>
                                            <p:fltVal val="0"/>
                                          </p:val>
                                        </p:tav>
                                      </p:tavLst>
                                    </p:anim>
                                    <p:animEffect transition="in" filter="fade">
                                      <p:cBhvr>
                                        <p:cTn id="44" dur="1000"/>
                                        <p:tgtEl>
                                          <p:spTgt spid="32"/>
                                        </p:tgtEl>
                                      </p:cBhvr>
                                    </p:animEffect>
                                  </p:childTnLst>
                                </p:cTn>
                              </p:par>
                              <p:par>
                                <p:cTn id="45" presetID="31" presetClass="entr" presetSubtype="0" fill="hold" nodeType="withEffect">
                                  <p:stCondLst>
                                    <p:cond delay="0"/>
                                  </p:stCondLst>
                                  <p:childTnLst>
                                    <p:set>
                                      <p:cBhvr>
                                        <p:cTn id="46" dur="1" fill="hold">
                                          <p:stCondLst>
                                            <p:cond delay="0"/>
                                          </p:stCondLst>
                                        </p:cTn>
                                        <p:tgtEl>
                                          <p:spTgt spid="28"/>
                                        </p:tgtEl>
                                        <p:attrNameLst>
                                          <p:attrName>style.visibility</p:attrName>
                                        </p:attrNameLst>
                                      </p:cBhvr>
                                      <p:to>
                                        <p:strVal val="visible"/>
                                      </p:to>
                                    </p:set>
                                    <p:anim calcmode="lin" valueType="num">
                                      <p:cBhvr>
                                        <p:cTn id="47" dur="1000" fill="hold"/>
                                        <p:tgtEl>
                                          <p:spTgt spid="28"/>
                                        </p:tgtEl>
                                        <p:attrNameLst>
                                          <p:attrName>ppt_w</p:attrName>
                                        </p:attrNameLst>
                                      </p:cBhvr>
                                      <p:tavLst>
                                        <p:tav tm="0">
                                          <p:val>
                                            <p:fltVal val="0"/>
                                          </p:val>
                                        </p:tav>
                                        <p:tav tm="100000">
                                          <p:val>
                                            <p:strVal val="#ppt_w"/>
                                          </p:val>
                                        </p:tav>
                                      </p:tavLst>
                                    </p:anim>
                                    <p:anim calcmode="lin" valueType="num">
                                      <p:cBhvr>
                                        <p:cTn id="48" dur="1000" fill="hold"/>
                                        <p:tgtEl>
                                          <p:spTgt spid="28"/>
                                        </p:tgtEl>
                                        <p:attrNameLst>
                                          <p:attrName>ppt_h</p:attrName>
                                        </p:attrNameLst>
                                      </p:cBhvr>
                                      <p:tavLst>
                                        <p:tav tm="0">
                                          <p:val>
                                            <p:fltVal val="0"/>
                                          </p:val>
                                        </p:tav>
                                        <p:tav tm="100000">
                                          <p:val>
                                            <p:strVal val="#ppt_h"/>
                                          </p:val>
                                        </p:tav>
                                      </p:tavLst>
                                    </p:anim>
                                    <p:anim calcmode="lin" valueType="num">
                                      <p:cBhvr>
                                        <p:cTn id="49" dur="1000" fill="hold"/>
                                        <p:tgtEl>
                                          <p:spTgt spid="28"/>
                                        </p:tgtEl>
                                        <p:attrNameLst>
                                          <p:attrName>style.rotation</p:attrName>
                                        </p:attrNameLst>
                                      </p:cBhvr>
                                      <p:tavLst>
                                        <p:tav tm="0">
                                          <p:val>
                                            <p:fltVal val="90"/>
                                          </p:val>
                                        </p:tav>
                                        <p:tav tm="100000">
                                          <p:val>
                                            <p:fltVal val="0"/>
                                          </p:val>
                                        </p:tav>
                                      </p:tavLst>
                                    </p:anim>
                                    <p:animEffect transition="in" filter="fade">
                                      <p:cBhvr>
                                        <p:cTn id="50" dur="1000"/>
                                        <p:tgtEl>
                                          <p:spTgt spid="28"/>
                                        </p:tgtEl>
                                      </p:cBhvr>
                                    </p:animEffect>
                                  </p:childTnLst>
                                </p:cTn>
                              </p:par>
                              <p:par>
                                <p:cTn id="51" presetID="31" presetClass="entr" presetSubtype="0" fill="hold" nodeType="withEffect">
                                  <p:stCondLst>
                                    <p:cond delay="0"/>
                                  </p:stCondLst>
                                  <p:childTnLst>
                                    <p:set>
                                      <p:cBhvr>
                                        <p:cTn id="52" dur="1" fill="hold">
                                          <p:stCondLst>
                                            <p:cond delay="0"/>
                                          </p:stCondLst>
                                        </p:cTn>
                                        <p:tgtEl>
                                          <p:spTgt spid="34"/>
                                        </p:tgtEl>
                                        <p:attrNameLst>
                                          <p:attrName>style.visibility</p:attrName>
                                        </p:attrNameLst>
                                      </p:cBhvr>
                                      <p:to>
                                        <p:strVal val="visible"/>
                                      </p:to>
                                    </p:set>
                                    <p:anim calcmode="lin" valueType="num">
                                      <p:cBhvr>
                                        <p:cTn id="53" dur="1000" fill="hold"/>
                                        <p:tgtEl>
                                          <p:spTgt spid="34"/>
                                        </p:tgtEl>
                                        <p:attrNameLst>
                                          <p:attrName>ppt_w</p:attrName>
                                        </p:attrNameLst>
                                      </p:cBhvr>
                                      <p:tavLst>
                                        <p:tav tm="0">
                                          <p:val>
                                            <p:fltVal val="0"/>
                                          </p:val>
                                        </p:tav>
                                        <p:tav tm="100000">
                                          <p:val>
                                            <p:strVal val="#ppt_w"/>
                                          </p:val>
                                        </p:tav>
                                      </p:tavLst>
                                    </p:anim>
                                    <p:anim calcmode="lin" valueType="num">
                                      <p:cBhvr>
                                        <p:cTn id="54" dur="1000" fill="hold"/>
                                        <p:tgtEl>
                                          <p:spTgt spid="34"/>
                                        </p:tgtEl>
                                        <p:attrNameLst>
                                          <p:attrName>ppt_h</p:attrName>
                                        </p:attrNameLst>
                                      </p:cBhvr>
                                      <p:tavLst>
                                        <p:tav tm="0">
                                          <p:val>
                                            <p:fltVal val="0"/>
                                          </p:val>
                                        </p:tav>
                                        <p:tav tm="100000">
                                          <p:val>
                                            <p:strVal val="#ppt_h"/>
                                          </p:val>
                                        </p:tav>
                                      </p:tavLst>
                                    </p:anim>
                                    <p:anim calcmode="lin" valueType="num">
                                      <p:cBhvr>
                                        <p:cTn id="55" dur="1000" fill="hold"/>
                                        <p:tgtEl>
                                          <p:spTgt spid="34"/>
                                        </p:tgtEl>
                                        <p:attrNameLst>
                                          <p:attrName>style.rotation</p:attrName>
                                        </p:attrNameLst>
                                      </p:cBhvr>
                                      <p:tavLst>
                                        <p:tav tm="0">
                                          <p:val>
                                            <p:fltVal val="90"/>
                                          </p:val>
                                        </p:tav>
                                        <p:tav tm="100000">
                                          <p:val>
                                            <p:fltVal val="0"/>
                                          </p:val>
                                        </p:tav>
                                      </p:tavLst>
                                    </p:anim>
                                    <p:animEffect transition="in" filter="fade">
                                      <p:cBhvr>
                                        <p:cTn id="56" dur="1000"/>
                                        <p:tgtEl>
                                          <p:spTgt spid="34"/>
                                        </p:tgtEl>
                                      </p:cBhvr>
                                    </p:animEffect>
                                  </p:childTnLst>
                                </p:cTn>
                              </p:par>
                              <p:par>
                                <p:cTn id="57" presetID="31" presetClass="entr" presetSubtype="0" fill="hold" nodeType="withEffect">
                                  <p:stCondLst>
                                    <p:cond delay="0"/>
                                  </p:stCondLst>
                                  <p:childTnLst>
                                    <p:set>
                                      <p:cBhvr>
                                        <p:cTn id="58" dur="1" fill="hold">
                                          <p:stCondLst>
                                            <p:cond delay="0"/>
                                          </p:stCondLst>
                                        </p:cTn>
                                        <p:tgtEl>
                                          <p:spTgt spid="30"/>
                                        </p:tgtEl>
                                        <p:attrNameLst>
                                          <p:attrName>style.visibility</p:attrName>
                                        </p:attrNameLst>
                                      </p:cBhvr>
                                      <p:to>
                                        <p:strVal val="visible"/>
                                      </p:to>
                                    </p:set>
                                    <p:anim calcmode="lin" valueType="num">
                                      <p:cBhvr>
                                        <p:cTn id="59" dur="1000" fill="hold"/>
                                        <p:tgtEl>
                                          <p:spTgt spid="30"/>
                                        </p:tgtEl>
                                        <p:attrNameLst>
                                          <p:attrName>ppt_w</p:attrName>
                                        </p:attrNameLst>
                                      </p:cBhvr>
                                      <p:tavLst>
                                        <p:tav tm="0">
                                          <p:val>
                                            <p:fltVal val="0"/>
                                          </p:val>
                                        </p:tav>
                                        <p:tav tm="100000">
                                          <p:val>
                                            <p:strVal val="#ppt_w"/>
                                          </p:val>
                                        </p:tav>
                                      </p:tavLst>
                                    </p:anim>
                                    <p:anim calcmode="lin" valueType="num">
                                      <p:cBhvr>
                                        <p:cTn id="60" dur="1000" fill="hold"/>
                                        <p:tgtEl>
                                          <p:spTgt spid="30"/>
                                        </p:tgtEl>
                                        <p:attrNameLst>
                                          <p:attrName>ppt_h</p:attrName>
                                        </p:attrNameLst>
                                      </p:cBhvr>
                                      <p:tavLst>
                                        <p:tav tm="0">
                                          <p:val>
                                            <p:fltVal val="0"/>
                                          </p:val>
                                        </p:tav>
                                        <p:tav tm="100000">
                                          <p:val>
                                            <p:strVal val="#ppt_h"/>
                                          </p:val>
                                        </p:tav>
                                      </p:tavLst>
                                    </p:anim>
                                    <p:anim calcmode="lin" valueType="num">
                                      <p:cBhvr>
                                        <p:cTn id="61" dur="1000" fill="hold"/>
                                        <p:tgtEl>
                                          <p:spTgt spid="30"/>
                                        </p:tgtEl>
                                        <p:attrNameLst>
                                          <p:attrName>style.rotation</p:attrName>
                                        </p:attrNameLst>
                                      </p:cBhvr>
                                      <p:tavLst>
                                        <p:tav tm="0">
                                          <p:val>
                                            <p:fltVal val="90"/>
                                          </p:val>
                                        </p:tav>
                                        <p:tav tm="100000">
                                          <p:val>
                                            <p:fltVal val="0"/>
                                          </p:val>
                                        </p:tav>
                                      </p:tavLst>
                                    </p:anim>
                                    <p:animEffect transition="in" filter="fade">
                                      <p:cBhvr>
                                        <p:cTn id="62" dur="1000"/>
                                        <p:tgtEl>
                                          <p:spTgt spid="30"/>
                                        </p:tgtEl>
                                      </p:cBhvr>
                                    </p:animEffect>
                                  </p:childTnLst>
                                </p:cTn>
                              </p:par>
                              <p:par>
                                <p:cTn id="63" presetID="31" presetClass="entr" presetSubtype="0" fill="hold" nodeType="withEffect">
                                  <p:stCondLst>
                                    <p:cond delay="0"/>
                                  </p:stCondLst>
                                  <p:childTnLst>
                                    <p:set>
                                      <p:cBhvr>
                                        <p:cTn id="64" dur="1" fill="hold">
                                          <p:stCondLst>
                                            <p:cond delay="0"/>
                                          </p:stCondLst>
                                        </p:cTn>
                                        <p:tgtEl>
                                          <p:spTgt spid="33"/>
                                        </p:tgtEl>
                                        <p:attrNameLst>
                                          <p:attrName>style.visibility</p:attrName>
                                        </p:attrNameLst>
                                      </p:cBhvr>
                                      <p:to>
                                        <p:strVal val="visible"/>
                                      </p:to>
                                    </p:set>
                                    <p:anim calcmode="lin" valueType="num">
                                      <p:cBhvr>
                                        <p:cTn id="65" dur="1000" fill="hold"/>
                                        <p:tgtEl>
                                          <p:spTgt spid="33"/>
                                        </p:tgtEl>
                                        <p:attrNameLst>
                                          <p:attrName>ppt_w</p:attrName>
                                        </p:attrNameLst>
                                      </p:cBhvr>
                                      <p:tavLst>
                                        <p:tav tm="0">
                                          <p:val>
                                            <p:fltVal val="0"/>
                                          </p:val>
                                        </p:tav>
                                        <p:tav tm="100000">
                                          <p:val>
                                            <p:strVal val="#ppt_w"/>
                                          </p:val>
                                        </p:tav>
                                      </p:tavLst>
                                    </p:anim>
                                    <p:anim calcmode="lin" valueType="num">
                                      <p:cBhvr>
                                        <p:cTn id="66" dur="1000" fill="hold"/>
                                        <p:tgtEl>
                                          <p:spTgt spid="33"/>
                                        </p:tgtEl>
                                        <p:attrNameLst>
                                          <p:attrName>ppt_h</p:attrName>
                                        </p:attrNameLst>
                                      </p:cBhvr>
                                      <p:tavLst>
                                        <p:tav tm="0">
                                          <p:val>
                                            <p:fltVal val="0"/>
                                          </p:val>
                                        </p:tav>
                                        <p:tav tm="100000">
                                          <p:val>
                                            <p:strVal val="#ppt_h"/>
                                          </p:val>
                                        </p:tav>
                                      </p:tavLst>
                                    </p:anim>
                                    <p:anim calcmode="lin" valueType="num">
                                      <p:cBhvr>
                                        <p:cTn id="67" dur="1000" fill="hold"/>
                                        <p:tgtEl>
                                          <p:spTgt spid="33"/>
                                        </p:tgtEl>
                                        <p:attrNameLst>
                                          <p:attrName>style.rotation</p:attrName>
                                        </p:attrNameLst>
                                      </p:cBhvr>
                                      <p:tavLst>
                                        <p:tav tm="0">
                                          <p:val>
                                            <p:fltVal val="90"/>
                                          </p:val>
                                        </p:tav>
                                        <p:tav tm="100000">
                                          <p:val>
                                            <p:fltVal val="0"/>
                                          </p:val>
                                        </p:tav>
                                      </p:tavLst>
                                    </p:anim>
                                    <p:animEffect transition="in" filter="fade">
                                      <p:cBhvr>
                                        <p:cTn id="68" dur="1000"/>
                                        <p:tgtEl>
                                          <p:spTgt spid="33"/>
                                        </p:tgtEl>
                                      </p:cBhvr>
                                    </p:animEffect>
                                  </p:childTnLst>
                                </p:cTn>
                              </p:par>
                              <p:par>
                                <p:cTn id="69" presetID="31" presetClass="entr" presetSubtype="0" fill="hold" nodeType="withEffect">
                                  <p:stCondLst>
                                    <p:cond delay="0"/>
                                  </p:stCondLst>
                                  <p:childTnLst>
                                    <p:set>
                                      <p:cBhvr>
                                        <p:cTn id="70" dur="1" fill="hold">
                                          <p:stCondLst>
                                            <p:cond delay="0"/>
                                          </p:stCondLst>
                                        </p:cTn>
                                        <p:tgtEl>
                                          <p:spTgt spid="31"/>
                                        </p:tgtEl>
                                        <p:attrNameLst>
                                          <p:attrName>style.visibility</p:attrName>
                                        </p:attrNameLst>
                                      </p:cBhvr>
                                      <p:to>
                                        <p:strVal val="visible"/>
                                      </p:to>
                                    </p:set>
                                    <p:anim calcmode="lin" valueType="num">
                                      <p:cBhvr>
                                        <p:cTn id="71" dur="1000" fill="hold"/>
                                        <p:tgtEl>
                                          <p:spTgt spid="31"/>
                                        </p:tgtEl>
                                        <p:attrNameLst>
                                          <p:attrName>ppt_w</p:attrName>
                                        </p:attrNameLst>
                                      </p:cBhvr>
                                      <p:tavLst>
                                        <p:tav tm="0">
                                          <p:val>
                                            <p:fltVal val="0"/>
                                          </p:val>
                                        </p:tav>
                                        <p:tav tm="100000">
                                          <p:val>
                                            <p:strVal val="#ppt_w"/>
                                          </p:val>
                                        </p:tav>
                                      </p:tavLst>
                                    </p:anim>
                                    <p:anim calcmode="lin" valueType="num">
                                      <p:cBhvr>
                                        <p:cTn id="72" dur="1000" fill="hold"/>
                                        <p:tgtEl>
                                          <p:spTgt spid="31"/>
                                        </p:tgtEl>
                                        <p:attrNameLst>
                                          <p:attrName>ppt_h</p:attrName>
                                        </p:attrNameLst>
                                      </p:cBhvr>
                                      <p:tavLst>
                                        <p:tav tm="0">
                                          <p:val>
                                            <p:fltVal val="0"/>
                                          </p:val>
                                        </p:tav>
                                        <p:tav tm="100000">
                                          <p:val>
                                            <p:strVal val="#ppt_h"/>
                                          </p:val>
                                        </p:tav>
                                      </p:tavLst>
                                    </p:anim>
                                    <p:anim calcmode="lin" valueType="num">
                                      <p:cBhvr>
                                        <p:cTn id="73" dur="1000" fill="hold"/>
                                        <p:tgtEl>
                                          <p:spTgt spid="31"/>
                                        </p:tgtEl>
                                        <p:attrNameLst>
                                          <p:attrName>style.rotation</p:attrName>
                                        </p:attrNameLst>
                                      </p:cBhvr>
                                      <p:tavLst>
                                        <p:tav tm="0">
                                          <p:val>
                                            <p:fltVal val="90"/>
                                          </p:val>
                                        </p:tav>
                                        <p:tav tm="100000">
                                          <p:val>
                                            <p:fltVal val="0"/>
                                          </p:val>
                                        </p:tav>
                                      </p:tavLst>
                                    </p:anim>
                                    <p:animEffect transition="in" filter="fade">
                                      <p:cBhvr>
                                        <p:cTn id="74" dur="1000"/>
                                        <p:tgtEl>
                                          <p:spTgt spid="31"/>
                                        </p:tgtEl>
                                      </p:cBhvr>
                                    </p:animEffect>
                                  </p:childTnLst>
                                </p:cTn>
                              </p:par>
                              <p:par>
                                <p:cTn id="75" presetID="32" presetClass="emph" presetSubtype="0" repeatCount="indefinite" fill="hold" nodeType="withEffect">
                                  <p:stCondLst>
                                    <p:cond delay="0"/>
                                  </p:stCondLst>
                                  <p:childTnLst>
                                    <p:animRot by="120000">
                                      <p:cBhvr>
                                        <p:cTn id="76" dur="100" fill="hold">
                                          <p:stCondLst>
                                            <p:cond delay="0"/>
                                          </p:stCondLst>
                                        </p:cTn>
                                        <p:tgtEl>
                                          <p:spTgt spid="29"/>
                                        </p:tgtEl>
                                        <p:attrNameLst>
                                          <p:attrName>r</p:attrName>
                                        </p:attrNameLst>
                                      </p:cBhvr>
                                    </p:animRot>
                                    <p:animRot by="-240000">
                                      <p:cBhvr>
                                        <p:cTn id="77" dur="200" fill="hold">
                                          <p:stCondLst>
                                            <p:cond delay="200"/>
                                          </p:stCondLst>
                                        </p:cTn>
                                        <p:tgtEl>
                                          <p:spTgt spid="29"/>
                                        </p:tgtEl>
                                        <p:attrNameLst>
                                          <p:attrName>r</p:attrName>
                                        </p:attrNameLst>
                                      </p:cBhvr>
                                    </p:animRot>
                                    <p:animRot by="240000">
                                      <p:cBhvr>
                                        <p:cTn id="78" dur="200" fill="hold">
                                          <p:stCondLst>
                                            <p:cond delay="400"/>
                                          </p:stCondLst>
                                        </p:cTn>
                                        <p:tgtEl>
                                          <p:spTgt spid="29"/>
                                        </p:tgtEl>
                                        <p:attrNameLst>
                                          <p:attrName>r</p:attrName>
                                        </p:attrNameLst>
                                      </p:cBhvr>
                                    </p:animRot>
                                    <p:animRot by="-240000">
                                      <p:cBhvr>
                                        <p:cTn id="79" dur="200" fill="hold">
                                          <p:stCondLst>
                                            <p:cond delay="600"/>
                                          </p:stCondLst>
                                        </p:cTn>
                                        <p:tgtEl>
                                          <p:spTgt spid="29"/>
                                        </p:tgtEl>
                                        <p:attrNameLst>
                                          <p:attrName>r</p:attrName>
                                        </p:attrNameLst>
                                      </p:cBhvr>
                                    </p:animRot>
                                    <p:animRot by="120000">
                                      <p:cBhvr>
                                        <p:cTn id="80" dur="200" fill="hold">
                                          <p:stCondLst>
                                            <p:cond delay="800"/>
                                          </p:stCondLst>
                                        </p:cTn>
                                        <p:tgtEl>
                                          <p:spTgt spid="29"/>
                                        </p:tgtEl>
                                        <p:attrNameLst>
                                          <p:attrName>r</p:attrName>
                                        </p:attrNameLst>
                                      </p:cBhvr>
                                    </p:animRot>
                                  </p:childTnLst>
                                </p:cTn>
                              </p:par>
                              <p:par>
                                <p:cTn id="81" presetID="32" presetClass="emph" presetSubtype="0" repeatCount="indefinite" fill="hold" nodeType="withEffect">
                                  <p:stCondLst>
                                    <p:cond delay="0"/>
                                  </p:stCondLst>
                                  <p:childTnLst>
                                    <p:animRot by="120000">
                                      <p:cBhvr>
                                        <p:cTn id="82" dur="100" fill="hold">
                                          <p:stCondLst>
                                            <p:cond delay="0"/>
                                          </p:stCondLst>
                                        </p:cTn>
                                        <p:tgtEl>
                                          <p:spTgt spid="35"/>
                                        </p:tgtEl>
                                        <p:attrNameLst>
                                          <p:attrName>r</p:attrName>
                                        </p:attrNameLst>
                                      </p:cBhvr>
                                    </p:animRot>
                                    <p:animRot by="-240000">
                                      <p:cBhvr>
                                        <p:cTn id="83" dur="200" fill="hold">
                                          <p:stCondLst>
                                            <p:cond delay="200"/>
                                          </p:stCondLst>
                                        </p:cTn>
                                        <p:tgtEl>
                                          <p:spTgt spid="35"/>
                                        </p:tgtEl>
                                        <p:attrNameLst>
                                          <p:attrName>r</p:attrName>
                                        </p:attrNameLst>
                                      </p:cBhvr>
                                    </p:animRot>
                                    <p:animRot by="240000">
                                      <p:cBhvr>
                                        <p:cTn id="84" dur="200" fill="hold">
                                          <p:stCondLst>
                                            <p:cond delay="400"/>
                                          </p:stCondLst>
                                        </p:cTn>
                                        <p:tgtEl>
                                          <p:spTgt spid="35"/>
                                        </p:tgtEl>
                                        <p:attrNameLst>
                                          <p:attrName>r</p:attrName>
                                        </p:attrNameLst>
                                      </p:cBhvr>
                                    </p:animRot>
                                    <p:animRot by="-240000">
                                      <p:cBhvr>
                                        <p:cTn id="85" dur="200" fill="hold">
                                          <p:stCondLst>
                                            <p:cond delay="600"/>
                                          </p:stCondLst>
                                        </p:cTn>
                                        <p:tgtEl>
                                          <p:spTgt spid="35"/>
                                        </p:tgtEl>
                                        <p:attrNameLst>
                                          <p:attrName>r</p:attrName>
                                        </p:attrNameLst>
                                      </p:cBhvr>
                                    </p:animRot>
                                    <p:animRot by="120000">
                                      <p:cBhvr>
                                        <p:cTn id="86" dur="200" fill="hold">
                                          <p:stCondLst>
                                            <p:cond delay="800"/>
                                          </p:stCondLst>
                                        </p:cTn>
                                        <p:tgtEl>
                                          <p:spTgt spid="35"/>
                                        </p:tgtEl>
                                        <p:attrNameLst>
                                          <p:attrName>r</p:attrName>
                                        </p:attrNameLst>
                                      </p:cBhvr>
                                    </p:animRot>
                                  </p:childTnLst>
                                </p:cTn>
                              </p:par>
                              <p:par>
                                <p:cTn id="87" presetID="32" presetClass="emph" presetSubtype="0" repeatCount="indefinite" fill="hold" nodeType="withEffect">
                                  <p:stCondLst>
                                    <p:cond delay="0"/>
                                  </p:stCondLst>
                                  <p:childTnLst>
                                    <p:animRot by="120000">
                                      <p:cBhvr>
                                        <p:cTn id="88" dur="100" fill="hold">
                                          <p:stCondLst>
                                            <p:cond delay="0"/>
                                          </p:stCondLst>
                                        </p:cTn>
                                        <p:tgtEl>
                                          <p:spTgt spid="32"/>
                                        </p:tgtEl>
                                        <p:attrNameLst>
                                          <p:attrName>r</p:attrName>
                                        </p:attrNameLst>
                                      </p:cBhvr>
                                    </p:animRot>
                                    <p:animRot by="-240000">
                                      <p:cBhvr>
                                        <p:cTn id="89" dur="200" fill="hold">
                                          <p:stCondLst>
                                            <p:cond delay="200"/>
                                          </p:stCondLst>
                                        </p:cTn>
                                        <p:tgtEl>
                                          <p:spTgt spid="32"/>
                                        </p:tgtEl>
                                        <p:attrNameLst>
                                          <p:attrName>r</p:attrName>
                                        </p:attrNameLst>
                                      </p:cBhvr>
                                    </p:animRot>
                                    <p:animRot by="240000">
                                      <p:cBhvr>
                                        <p:cTn id="90" dur="200" fill="hold">
                                          <p:stCondLst>
                                            <p:cond delay="400"/>
                                          </p:stCondLst>
                                        </p:cTn>
                                        <p:tgtEl>
                                          <p:spTgt spid="32"/>
                                        </p:tgtEl>
                                        <p:attrNameLst>
                                          <p:attrName>r</p:attrName>
                                        </p:attrNameLst>
                                      </p:cBhvr>
                                    </p:animRot>
                                    <p:animRot by="-240000">
                                      <p:cBhvr>
                                        <p:cTn id="91" dur="200" fill="hold">
                                          <p:stCondLst>
                                            <p:cond delay="600"/>
                                          </p:stCondLst>
                                        </p:cTn>
                                        <p:tgtEl>
                                          <p:spTgt spid="32"/>
                                        </p:tgtEl>
                                        <p:attrNameLst>
                                          <p:attrName>r</p:attrName>
                                        </p:attrNameLst>
                                      </p:cBhvr>
                                    </p:animRot>
                                    <p:animRot by="120000">
                                      <p:cBhvr>
                                        <p:cTn id="92" dur="200" fill="hold">
                                          <p:stCondLst>
                                            <p:cond delay="800"/>
                                          </p:stCondLst>
                                        </p:cTn>
                                        <p:tgtEl>
                                          <p:spTgt spid="32"/>
                                        </p:tgtEl>
                                        <p:attrNameLst>
                                          <p:attrName>r</p:attrName>
                                        </p:attrNameLst>
                                      </p:cBhvr>
                                    </p:animRot>
                                  </p:childTnLst>
                                </p:cTn>
                              </p:par>
                              <p:par>
                                <p:cTn id="93" presetID="32" presetClass="emph" presetSubtype="0" repeatCount="indefinite" fill="hold" nodeType="withEffect">
                                  <p:stCondLst>
                                    <p:cond delay="0"/>
                                  </p:stCondLst>
                                  <p:childTnLst>
                                    <p:animRot by="120000">
                                      <p:cBhvr>
                                        <p:cTn id="94" dur="100" fill="hold">
                                          <p:stCondLst>
                                            <p:cond delay="0"/>
                                          </p:stCondLst>
                                        </p:cTn>
                                        <p:tgtEl>
                                          <p:spTgt spid="28"/>
                                        </p:tgtEl>
                                        <p:attrNameLst>
                                          <p:attrName>r</p:attrName>
                                        </p:attrNameLst>
                                      </p:cBhvr>
                                    </p:animRot>
                                    <p:animRot by="-240000">
                                      <p:cBhvr>
                                        <p:cTn id="95" dur="200" fill="hold">
                                          <p:stCondLst>
                                            <p:cond delay="200"/>
                                          </p:stCondLst>
                                        </p:cTn>
                                        <p:tgtEl>
                                          <p:spTgt spid="28"/>
                                        </p:tgtEl>
                                        <p:attrNameLst>
                                          <p:attrName>r</p:attrName>
                                        </p:attrNameLst>
                                      </p:cBhvr>
                                    </p:animRot>
                                    <p:animRot by="240000">
                                      <p:cBhvr>
                                        <p:cTn id="96" dur="200" fill="hold">
                                          <p:stCondLst>
                                            <p:cond delay="400"/>
                                          </p:stCondLst>
                                        </p:cTn>
                                        <p:tgtEl>
                                          <p:spTgt spid="28"/>
                                        </p:tgtEl>
                                        <p:attrNameLst>
                                          <p:attrName>r</p:attrName>
                                        </p:attrNameLst>
                                      </p:cBhvr>
                                    </p:animRot>
                                    <p:animRot by="-240000">
                                      <p:cBhvr>
                                        <p:cTn id="97" dur="200" fill="hold">
                                          <p:stCondLst>
                                            <p:cond delay="600"/>
                                          </p:stCondLst>
                                        </p:cTn>
                                        <p:tgtEl>
                                          <p:spTgt spid="28"/>
                                        </p:tgtEl>
                                        <p:attrNameLst>
                                          <p:attrName>r</p:attrName>
                                        </p:attrNameLst>
                                      </p:cBhvr>
                                    </p:animRot>
                                    <p:animRot by="120000">
                                      <p:cBhvr>
                                        <p:cTn id="98" dur="200" fill="hold">
                                          <p:stCondLst>
                                            <p:cond delay="800"/>
                                          </p:stCondLst>
                                        </p:cTn>
                                        <p:tgtEl>
                                          <p:spTgt spid="28"/>
                                        </p:tgtEl>
                                        <p:attrNameLst>
                                          <p:attrName>r</p:attrName>
                                        </p:attrNameLst>
                                      </p:cBhvr>
                                    </p:animRot>
                                  </p:childTnLst>
                                </p:cTn>
                              </p:par>
                              <p:par>
                                <p:cTn id="99" presetID="32" presetClass="emph" presetSubtype="0" repeatCount="indefinite" fill="hold" nodeType="withEffect">
                                  <p:stCondLst>
                                    <p:cond delay="0"/>
                                  </p:stCondLst>
                                  <p:childTnLst>
                                    <p:animRot by="120000">
                                      <p:cBhvr>
                                        <p:cTn id="100" dur="100" fill="hold">
                                          <p:stCondLst>
                                            <p:cond delay="0"/>
                                          </p:stCondLst>
                                        </p:cTn>
                                        <p:tgtEl>
                                          <p:spTgt spid="34"/>
                                        </p:tgtEl>
                                        <p:attrNameLst>
                                          <p:attrName>r</p:attrName>
                                        </p:attrNameLst>
                                      </p:cBhvr>
                                    </p:animRot>
                                    <p:animRot by="-240000">
                                      <p:cBhvr>
                                        <p:cTn id="101" dur="200" fill="hold">
                                          <p:stCondLst>
                                            <p:cond delay="200"/>
                                          </p:stCondLst>
                                        </p:cTn>
                                        <p:tgtEl>
                                          <p:spTgt spid="34"/>
                                        </p:tgtEl>
                                        <p:attrNameLst>
                                          <p:attrName>r</p:attrName>
                                        </p:attrNameLst>
                                      </p:cBhvr>
                                    </p:animRot>
                                    <p:animRot by="240000">
                                      <p:cBhvr>
                                        <p:cTn id="102" dur="200" fill="hold">
                                          <p:stCondLst>
                                            <p:cond delay="400"/>
                                          </p:stCondLst>
                                        </p:cTn>
                                        <p:tgtEl>
                                          <p:spTgt spid="34"/>
                                        </p:tgtEl>
                                        <p:attrNameLst>
                                          <p:attrName>r</p:attrName>
                                        </p:attrNameLst>
                                      </p:cBhvr>
                                    </p:animRot>
                                    <p:animRot by="-240000">
                                      <p:cBhvr>
                                        <p:cTn id="103" dur="200" fill="hold">
                                          <p:stCondLst>
                                            <p:cond delay="600"/>
                                          </p:stCondLst>
                                        </p:cTn>
                                        <p:tgtEl>
                                          <p:spTgt spid="34"/>
                                        </p:tgtEl>
                                        <p:attrNameLst>
                                          <p:attrName>r</p:attrName>
                                        </p:attrNameLst>
                                      </p:cBhvr>
                                    </p:animRot>
                                    <p:animRot by="120000">
                                      <p:cBhvr>
                                        <p:cTn id="104" dur="200" fill="hold">
                                          <p:stCondLst>
                                            <p:cond delay="800"/>
                                          </p:stCondLst>
                                        </p:cTn>
                                        <p:tgtEl>
                                          <p:spTgt spid="34"/>
                                        </p:tgtEl>
                                        <p:attrNameLst>
                                          <p:attrName>r</p:attrName>
                                        </p:attrNameLst>
                                      </p:cBhvr>
                                    </p:animRot>
                                  </p:childTnLst>
                                </p:cTn>
                              </p:par>
                              <p:par>
                                <p:cTn id="105" presetID="32" presetClass="emph" presetSubtype="0" repeatCount="indefinite" fill="hold" nodeType="withEffect">
                                  <p:stCondLst>
                                    <p:cond delay="0"/>
                                  </p:stCondLst>
                                  <p:childTnLst>
                                    <p:animRot by="120000">
                                      <p:cBhvr>
                                        <p:cTn id="106" dur="100" fill="hold">
                                          <p:stCondLst>
                                            <p:cond delay="0"/>
                                          </p:stCondLst>
                                        </p:cTn>
                                        <p:tgtEl>
                                          <p:spTgt spid="30"/>
                                        </p:tgtEl>
                                        <p:attrNameLst>
                                          <p:attrName>r</p:attrName>
                                        </p:attrNameLst>
                                      </p:cBhvr>
                                    </p:animRot>
                                    <p:animRot by="-240000">
                                      <p:cBhvr>
                                        <p:cTn id="107" dur="200" fill="hold">
                                          <p:stCondLst>
                                            <p:cond delay="200"/>
                                          </p:stCondLst>
                                        </p:cTn>
                                        <p:tgtEl>
                                          <p:spTgt spid="30"/>
                                        </p:tgtEl>
                                        <p:attrNameLst>
                                          <p:attrName>r</p:attrName>
                                        </p:attrNameLst>
                                      </p:cBhvr>
                                    </p:animRot>
                                    <p:animRot by="240000">
                                      <p:cBhvr>
                                        <p:cTn id="108" dur="200" fill="hold">
                                          <p:stCondLst>
                                            <p:cond delay="400"/>
                                          </p:stCondLst>
                                        </p:cTn>
                                        <p:tgtEl>
                                          <p:spTgt spid="30"/>
                                        </p:tgtEl>
                                        <p:attrNameLst>
                                          <p:attrName>r</p:attrName>
                                        </p:attrNameLst>
                                      </p:cBhvr>
                                    </p:animRot>
                                    <p:animRot by="-240000">
                                      <p:cBhvr>
                                        <p:cTn id="109" dur="200" fill="hold">
                                          <p:stCondLst>
                                            <p:cond delay="600"/>
                                          </p:stCondLst>
                                        </p:cTn>
                                        <p:tgtEl>
                                          <p:spTgt spid="30"/>
                                        </p:tgtEl>
                                        <p:attrNameLst>
                                          <p:attrName>r</p:attrName>
                                        </p:attrNameLst>
                                      </p:cBhvr>
                                    </p:animRot>
                                    <p:animRot by="120000">
                                      <p:cBhvr>
                                        <p:cTn id="110" dur="200" fill="hold">
                                          <p:stCondLst>
                                            <p:cond delay="800"/>
                                          </p:stCondLst>
                                        </p:cTn>
                                        <p:tgtEl>
                                          <p:spTgt spid="30"/>
                                        </p:tgtEl>
                                        <p:attrNameLst>
                                          <p:attrName>r</p:attrName>
                                        </p:attrNameLst>
                                      </p:cBhvr>
                                    </p:animRot>
                                  </p:childTnLst>
                                </p:cTn>
                              </p:par>
                              <p:par>
                                <p:cTn id="111" presetID="32" presetClass="emph" presetSubtype="0" repeatCount="indefinite" fill="hold" nodeType="withEffect">
                                  <p:stCondLst>
                                    <p:cond delay="0"/>
                                  </p:stCondLst>
                                  <p:childTnLst>
                                    <p:animRot by="120000">
                                      <p:cBhvr>
                                        <p:cTn id="112" dur="100" fill="hold">
                                          <p:stCondLst>
                                            <p:cond delay="0"/>
                                          </p:stCondLst>
                                        </p:cTn>
                                        <p:tgtEl>
                                          <p:spTgt spid="33"/>
                                        </p:tgtEl>
                                        <p:attrNameLst>
                                          <p:attrName>r</p:attrName>
                                        </p:attrNameLst>
                                      </p:cBhvr>
                                    </p:animRot>
                                    <p:animRot by="-240000">
                                      <p:cBhvr>
                                        <p:cTn id="113" dur="200" fill="hold">
                                          <p:stCondLst>
                                            <p:cond delay="200"/>
                                          </p:stCondLst>
                                        </p:cTn>
                                        <p:tgtEl>
                                          <p:spTgt spid="33"/>
                                        </p:tgtEl>
                                        <p:attrNameLst>
                                          <p:attrName>r</p:attrName>
                                        </p:attrNameLst>
                                      </p:cBhvr>
                                    </p:animRot>
                                    <p:animRot by="240000">
                                      <p:cBhvr>
                                        <p:cTn id="114" dur="200" fill="hold">
                                          <p:stCondLst>
                                            <p:cond delay="400"/>
                                          </p:stCondLst>
                                        </p:cTn>
                                        <p:tgtEl>
                                          <p:spTgt spid="33"/>
                                        </p:tgtEl>
                                        <p:attrNameLst>
                                          <p:attrName>r</p:attrName>
                                        </p:attrNameLst>
                                      </p:cBhvr>
                                    </p:animRot>
                                    <p:animRot by="-240000">
                                      <p:cBhvr>
                                        <p:cTn id="115" dur="200" fill="hold">
                                          <p:stCondLst>
                                            <p:cond delay="600"/>
                                          </p:stCondLst>
                                        </p:cTn>
                                        <p:tgtEl>
                                          <p:spTgt spid="33"/>
                                        </p:tgtEl>
                                        <p:attrNameLst>
                                          <p:attrName>r</p:attrName>
                                        </p:attrNameLst>
                                      </p:cBhvr>
                                    </p:animRot>
                                    <p:animRot by="120000">
                                      <p:cBhvr>
                                        <p:cTn id="116" dur="200" fill="hold">
                                          <p:stCondLst>
                                            <p:cond delay="800"/>
                                          </p:stCondLst>
                                        </p:cTn>
                                        <p:tgtEl>
                                          <p:spTgt spid="33"/>
                                        </p:tgtEl>
                                        <p:attrNameLst>
                                          <p:attrName>r</p:attrName>
                                        </p:attrNameLst>
                                      </p:cBhvr>
                                    </p:animRot>
                                  </p:childTnLst>
                                </p:cTn>
                              </p:par>
                              <p:par>
                                <p:cTn id="117" presetID="32" presetClass="emph" presetSubtype="0" repeatCount="indefinite" fill="hold" nodeType="withEffect">
                                  <p:stCondLst>
                                    <p:cond delay="0"/>
                                  </p:stCondLst>
                                  <p:childTnLst>
                                    <p:animRot by="120000">
                                      <p:cBhvr>
                                        <p:cTn id="118" dur="100" fill="hold">
                                          <p:stCondLst>
                                            <p:cond delay="0"/>
                                          </p:stCondLst>
                                        </p:cTn>
                                        <p:tgtEl>
                                          <p:spTgt spid="31"/>
                                        </p:tgtEl>
                                        <p:attrNameLst>
                                          <p:attrName>r</p:attrName>
                                        </p:attrNameLst>
                                      </p:cBhvr>
                                    </p:animRot>
                                    <p:animRot by="-240000">
                                      <p:cBhvr>
                                        <p:cTn id="119" dur="200" fill="hold">
                                          <p:stCondLst>
                                            <p:cond delay="200"/>
                                          </p:stCondLst>
                                        </p:cTn>
                                        <p:tgtEl>
                                          <p:spTgt spid="31"/>
                                        </p:tgtEl>
                                        <p:attrNameLst>
                                          <p:attrName>r</p:attrName>
                                        </p:attrNameLst>
                                      </p:cBhvr>
                                    </p:animRot>
                                    <p:animRot by="240000">
                                      <p:cBhvr>
                                        <p:cTn id="120" dur="200" fill="hold">
                                          <p:stCondLst>
                                            <p:cond delay="400"/>
                                          </p:stCondLst>
                                        </p:cTn>
                                        <p:tgtEl>
                                          <p:spTgt spid="31"/>
                                        </p:tgtEl>
                                        <p:attrNameLst>
                                          <p:attrName>r</p:attrName>
                                        </p:attrNameLst>
                                      </p:cBhvr>
                                    </p:animRot>
                                    <p:animRot by="-240000">
                                      <p:cBhvr>
                                        <p:cTn id="121" dur="200" fill="hold">
                                          <p:stCondLst>
                                            <p:cond delay="600"/>
                                          </p:stCondLst>
                                        </p:cTn>
                                        <p:tgtEl>
                                          <p:spTgt spid="31"/>
                                        </p:tgtEl>
                                        <p:attrNameLst>
                                          <p:attrName>r</p:attrName>
                                        </p:attrNameLst>
                                      </p:cBhvr>
                                    </p:animRot>
                                    <p:animRot by="120000">
                                      <p:cBhvr>
                                        <p:cTn id="122" dur="200" fill="hold">
                                          <p:stCondLst>
                                            <p:cond delay="800"/>
                                          </p:stCondLst>
                                        </p:cTn>
                                        <p:tgtEl>
                                          <p:spTgt spid="31"/>
                                        </p:tgtEl>
                                        <p:attrNameLst>
                                          <p:attrName>r</p:attrName>
                                        </p:attrNameLst>
                                      </p:cBhvr>
                                    </p:animRot>
                                  </p:childTnLst>
                                </p:cTn>
                              </p:par>
                            </p:childTnLst>
                          </p:cTn>
                        </p:par>
                        <p:par>
                          <p:cTn id="123" fill="hold">
                            <p:stCondLst>
                              <p:cond delay="3500"/>
                            </p:stCondLst>
                            <p:childTnLst>
                              <p:par>
                                <p:cTn id="124" presetID="42" presetClass="entr" presetSubtype="0" fill="hold" nodeType="afterEffect">
                                  <p:stCondLst>
                                    <p:cond delay="0"/>
                                  </p:stCondLst>
                                  <p:childTnLst>
                                    <p:set>
                                      <p:cBhvr>
                                        <p:cTn id="125" dur="1" fill="hold">
                                          <p:stCondLst>
                                            <p:cond delay="0"/>
                                          </p:stCondLst>
                                        </p:cTn>
                                        <p:tgtEl>
                                          <p:spTgt spid="2"/>
                                        </p:tgtEl>
                                        <p:attrNameLst>
                                          <p:attrName>style.visibility</p:attrName>
                                        </p:attrNameLst>
                                      </p:cBhvr>
                                      <p:to>
                                        <p:strVal val="visible"/>
                                      </p:to>
                                    </p:set>
                                    <p:animEffect transition="in" filter="fade">
                                      <p:cBhvr>
                                        <p:cTn id="126" dur="1000"/>
                                        <p:tgtEl>
                                          <p:spTgt spid="2"/>
                                        </p:tgtEl>
                                      </p:cBhvr>
                                    </p:animEffect>
                                    <p:anim calcmode="lin" valueType="num">
                                      <p:cBhvr>
                                        <p:cTn id="127" dur="1000" fill="hold"/>
                                        <p:tgtEl>
                                          <p:spTgt spid="2"/>
                                        </p:tgtEl>
                                        <p:attrNameLst>
                                          <p:attrName>ppt_x</p:attrName>
                                        </p:attrNameLst>
                                      </p:cBhvr>
                                      <p:tavLst>
                                        <p:tav tm="0">
                                          <p:val>
                                            <p:strVal val="#ppt_x"/>
                                          </p:val>
                                        </p:tav>
                                        <p:tav tm="100000">
                                          <p:val>
                                            <p:strVal val="#ppt_x"/>
                                          </p:val>
                                        </p:tav>
                                      </p:tavLst>
                                    </p:anim>
                                    <p:anim calcmode="lin" valueType="num">
                                      <p:cBhvr>
                                        <p:cTn id="128" dur="1000" fill="hold"/>
                                        <p:tgtEl>
                                          <p:spTgt spid="2"/>
                                        </p:tgtEl>
                                        <p:attrNameLst>
                                          <p:attrName>ppt_y</p:attrName>
                                        </p:attrNameLst>
                                      </p:cBhvr>
                                      <p:tavLst>
                                        <p:tav tm="0">
                                          <p:val>
                                            <p:strVal val="#ppt_y+.1"/>
                                          </p:val>
                                        </p:tav>
                                        <p:tav tm="100000">
                                          <p:val>
                                            <p:strVal val="#ppt_y"/>
                                          </p:val>
                                        </p:tav>
                                      </p:tavLst>
                                    </p:anim>
                                  </p:childTnLst>
                                </p:cTn>
                              </p:par>
                            </p:childTnLst>
                          </p:cTn>
                        </p:par>
                        <p:par>
                          <p:cTn id="129" fill="hold">
                            <p:stCondLst>
                              <p:cond delay="4500"/>
                            </p:stCondLst>
                            <p:childTnLst>
                              <p:par>
                                <p:cTn id="130" presetID="26" presetClass="emph" presetSubtype="0" repeatCount="2000" fill="hold" nodeType="afterEffect">
                                  <p:stCondLst>
                                    <p:cond delay="0"/>
                                  </p:stCondLst>
                                  <p:childTnLst>
                                    <p:animEffect transition="out" filter="fade">
                                      <p:cBhvr>
                                        <p:cTn id="131" dur="500" tmFilter="0, 0; .2, .5; .8, .5; 1, 0"/>
                                        <p:tgtEl>
                                          <p:spTgt spid="2"/>
                                        </p:tgtEl>
                                      </p:cBhvr>
                                    </p:animEffect>
                                    <p:animScale>
                                      <p:cBhvr>
                                        <p:cTn id="132" dur="25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4" grpId="0" animBg="1"/>
      <p:bldP spid="22" grpId="0" animBg="1"/>
      <p:bldP spid="2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88931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ims">
            <a:extLst>
              <a:ext uri="{FF2B5EF4-FFF2-40B4-BE49-F238E27FC236}">
                <a16:creationId xmlns:a16="http://schemas.microsoft.com/office/drawing/2014/main" id="{13635AC2-8E09-4BBF-81AD-D32C183D219C}"/>
              </a:ext>
            </a:extLst>
          </p:cNvPr>
          <p:cNvSpPr>
            <a:spLocks noGrp="1"/>
          </p:cNvSpPr>
          <p:nvPr>
            <p:ph type="body" sz="quarter" idx="10"/>
          </p:nvPr>
        </p:nvSpPr>
        <p:spPr>
          <a:xfrm>
            <a:off x="755651" y="1037017"/>
            <a:ext cx="7632699" cy="1023285"/>
          </a:xfrm>
        </p:spPr>
        <p:txBody>
          <a:bodyPr/>
          <a:lstStyle/>
          <a:p>
            <a:pPr marL="457200" lvl="0" indent="-342900" algn="l" rtl="0">
              <a:lnSpc>
                <a:spcPct val="90000"/>
              </a:lnSpc>
              <a:spcBef>
                <a:spcPts val="0"/>
              </a:spcBef>
              <a:spcAft>
                <a:spcPts val="0"/>
              </a:spcAft>
              <a:buSzPts val="1800"/>
              <a:buChar char="●"/>
            </a:pPr>
            <a:r>
              <a:rPr lang="en-GB" dirty="0">
                <a:solidFill>
                  <a:srgbClr val="1C1C1C"/>
                </a:solidFill>
              </a:rPr>
              <a:t>To explore what bullying is, how it can affect people and what we can do to help tackle it.</a:t>
            </a:r>
          </a:p>
        </p:txBody>
      </p:sp>
      <p:sp>
        <p:nvSpPr>
          <p:cNvPr id="5" name="Aims Header">
            <a:extLst>
              <a:ext uri="{FF2B5EF4-FFF2-40B4-BE49-F238E27FC236}">
                <a16:creationId xmlns:a16="http://schemas.microsoft.com/office/drawing/2014/main" id="{AE042F76-9132-437A-812D-A27ED8FD35EC}"/>
              </a:ext>
            </a:extLst>
          </p:cNvPr>
          <p:cNvSpPr>
            <a:spLocks noGrp="1"/>
          </p:cNvSpPr>
          <p:nvPr>
            <p:ph type="body" sz="quarter" idx="12"/>
          </p:nvPr>
        </p:nvSpPr>
        <p:spPr/>
        <p:txBody>
          <a:bodyPr/>
          <a:lstStyle/>
          <a:p>
            <a:r>
              <a:rPr lang="en-US" sz="3600" dirty="0">
                <a:solidFill>
                  <a:srgbClr val="27295B"/>
                </a:solidFill>
              </a:rPr>
              <a:t>Aim</a:t>
            </a:r>
            <a:endParaRPr lang="en-GB" sz="3600" dirty="0">
              <a:solidFill>
                <a:srgbClr val="27295B"/>
              </a:solidFill>
            </a:endParaRPr>
          </a:p>
        </p:txBody>
      </p:sp>
      <p:pic>
        <p:nvPicPr>
          <p:cNvPr id="4" name="Picture 3">
            <a:extLst>
              <a:ext uri="{FF2B5EF4-FFF2-40B4-BE49-F238E27FC236}">
                <a16:creationId xmlns:a16="http://schemas.microsoft.com/office/drawing/2014/main" id="{79ED9986-7DC1-115C-2642-0174C3914F3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60126" y="1869123"/>
            <a:ext cx="4223746" cy="4862417"/>
          </a:xfrm>
          <a:prstGeom prst="rect">
            <a:avLst/>
          </a:prstGeom>
        </p:spPr>
      </p:pic>
    </p:spTree>
    <p:extLst>
      <p:ext uri="{BB962C8B-B14F-4D97-AF65-F5344CB8AC3E}">
        <p14:creationId xmlns:p14="http://schemas.microsoft.com/office/powerpoint/2010/main" val="10276037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p:cNvSpPr>
            <a:spLocks noGrp="1"/>
          </p:cNvSpPr>
          <p:nvPr>
            <p:ph type="title"/>
          </p:nvPr>
        </p:nvSpPr>
        <p:spPr>
          <a:xfrm>
            <a:off x="457198" y="464029"/>
            <a:ext cx="8220075" cy="994306"/>
          </a:xfrm>
        </p:spPr>
        <p:txBody>
          <a:bodyPr/>
          <a:lstStyle/>
          <a:p>
            <a:r>
              <a:rPr lang="en-US" dirty="0">
                <a:solidFill>
                  <a:srgbClr val="27295B"/>
                </a:solidFill>
                <a:latin typeface="+mn-lt"/>
              </a:rPr>
              <a:t>What Is Bullying?</a:t>
            </a:r>
            <a:endParaRPr lang="en-GB" sz="3600" dirty="0">
              <a:solidFill>
                <a:srgbClr val="27295B"/>
              </a:solidFill>
              <a:latin typeface="+mn-lt"/>
            </a:endParaRPr>
          </a:p>
        </p:txBody>
      </p:sp>
      <p:sp>
        <p:nvSpPr>
          <p:cNvPr id="5" name="Text"/>
          <p:cNvSpPr/>
          <p:nvPr/>
        </p:nvSpPr>
        <p:spPr>
          <a:xfrm>
            <a:off x="924551" y="1373204"/>
            <a:ext cx="7632700" cy="1107996"/>
          </a:xfrm>
          <a:prstGeom prst="rect">
            <a:avLst/>
          </a:prstGeom>
        </p:spPr>
        <p:txBody>
          <a:bodyPr wrap="square" lIns="0" tIns="0" rIns="0" bIns="0">
            <a:spAutoFit/>
          </a:bodyPr>
          <a:lstStyle/>
          <a:p>
            <a:r>
              <a:rPr lang="en-GB" dirty="0"/>
              <a:t>Bullying is behaviour that repeatedly hurts </a:t>
            </a:r>
            <a:br>
              <a:rPr lang="en-GB" dirty="0"/>
            </a:br>
            <a:r>
              <a:rPr lang="en-GB" dirty="0"/>
              <a:t>someone or a group of people on purpose. </a:t>
            </a:r>
            <a:br>
              <a:rPr lang="en-GB" dirty="0"/>
            </a:br>
            <a:r>
              <a:rPr lang="en-GB" dirty="0"/>
              <a:t>Bullying behaviour can be unkind actions </a:t>
            </a:r>
            <a:br>
              <a:rPr lang="en-GB" dirty="0"/>
            </a:br>
            <a:r>
              <a:rPr lang="en-GB" dirty="0"/>
              <a:t>or words. </a:t>
            </a:r>
          </a:p>
        </p:txBody>
      </p:sp>
      <p:sp>
        <p:nvSpPr>
          <p:cNvPr id="30" name="Rectangle: Rounded Corners 29">
            <a:extLst>
              <a:ext uri="{FF2B5EF4-FFF2-40B4-BE49-F238E27FC236}">
                <a16:creationId xmlns:a16="http://schemas.microsoft.com/office/drawing/2014/main" id="{E68A898F-3A3F-A2D0-09C3-0EBF6D020A62}"/>
              </a:ext>
            </a:extLst>
          </p:cNvPr>
          <p:cNvSpPr/>
          <p:nvPr/>
        </p:nvSpPr>
        <p:spPr>
          <a:xfrm>
            <a:off x="758146" y="1374548"/>
            <a:ext cx="87455" cy="1080960"/>
          </a:xfrm>
          <a:prstGeom prst="roundRect">
            <a:avLst>
              <a:gd name="adj" fmla="val 50000"/>
            </a:avLst>
          </a:prstGeom>
          <a:solidFill>
            <a:srgbClr val="EB57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Text">
            <a:extLst>
              <a:ext uri="{FF2B5EF4-FFF2-40B4-BE49-F238E27FC236}">
                <a16:creationId xmlns:a16="http://schemas.microsoft.com/office/drawing/2014/main" id="{588765A5-9AF3-5748-A637-3361C9317E5A}"/>
              </a:ext>
            </a:extLst>
          </p:cNvPr>
          <p:cNvSpPr/>
          <p:nvPr/>
        </p:nvSpPr>
        <p:spPr>
          <a:xfrm>
            <a:off x="935915" y="2740337"/>
            <a:ext cx="7451178" cy="1384995"/>
          </a:xfrm>
          <a:prstGeom prst="rect">
            <a:avLst/>
          </a:prstGeom>
        </p:spPr>
        <p:txBody>
          <a:bodyPr wrap="square" lIns="0" tIns="0" rIns="0" bIns="0">
            <a:spAutoFit/>
          </a:bodyPr>
          <a:lstStyle/>
          <a:p>
            <a:r>
              <a:rPr lang="en-GB" dirty="0"/>
              <a:t>Bullying can include situations where </a:t>
            </a:r>
            <a:br>
              <a:rPr lang="en-GB" dirty="0"/>
            </a:br>
            <a:r>
              <a:rPr lang="en-GB" dirty="0"/>
              <a:t>someone feels or makes others believe </a:t>
            </a:r>
            <a:br>
              <a:rPr lang="en-GB" dirty="0"/>
            </a:br>
            <a:r>
              <a:rPr lang="en-GB" dirty="0"/>
              <a:t>that they are more powerful or important </a:t>
            </a:r>
            <a:br>
              <a:rPr lang="en-GB" dirty="0"/>
            </a:br>
            <a:r>
              <a:rPr lang="en-GB" dirty="0"/>
              <a:t>than someone else. This is called an </a:t>
            </a:r>
            <a:br>
              <a:rPr lang="en-GB" dirty="0"/>
            </a:br>
            <a:r>
              <a:rPr lang="en-GB" dirty="0"/>
              <a:t>imbalance of power.</a:t>
            </a:r>
          </a:p>
        </p:txBody>
      </p:sp>
      <p:sp>
        <p:nvSpPr>
          <p:cNvPr id="42" name="Text">
            <a:extLst>
              <a:ext uri="{FF2B5EF4-FFF2-40B4-BE49-F238E27FC236}">
                <a16:creationId xmlns:a16="http://schemas.microsoft.com/office/drawing/2014/main" id="{80074798-C4EF-ECD3-E113-F74072C53024}"/>
              </a:ext>
            </a:extLst>
          </p:cNvPr>
          <p:cNvSpPr/>
          <p:nvPr/>
        </p:nvSpPr>
        <p:spPr>
          <a:xfrm>
            <a:off x="935914" y="4376801"/>
            <a:ext cx="7451178" cy="276999"/>
          </a:xfrm>
          <a:prstGeom prst="rect">
            <a:avLst/>
          </a:prstGeom>
        </p:spPr>
        <p:txBody>
          <a:bodyPr wrap="square" lIns="0" tIns="0" rIns="0" bIns="0">
            <a:spAutoFit/>
          </a:bodyPr>
          <a:lstStyle/>
          <a:p>
            <a:r>
              <a:rPr lang="en-GB" dirty="0"/>
              <a:t>Bullying can happen to anyone.</a:t>
            </a:r>
          </a:p>
        </p:txBody>
      </p:sp>
      <p:sp>
        <p:nvSpPr>
          <p:cNvPr id="43" name="Rectangle: Rounded Corners 42">
            <a:extLst>
              <a:ext uri="{FF2B5EF4-FFF2-40B4-BE49-F238E27FC236}">
                <a16:creationId xmlns:a16="http://schemas.microsoft.com/office/drawing/2014/main" id="{1EDD23DE-2448-00BE-2848-F6F8D8F67C79}"/>
              </a:ext>
            </a:extLst>
          </p:cNvPr>
          <p:cNvSpPr/>
          <p:nvPr/>
        </p:nvSpPr>
        <p:spPr>
          <a:xfrm>
            <a:off x="756907" y="2751370"/>
            <a:ext cx="87455" cy="1344195"/>
          </a:xfrm>
          <a:prstGeom prst="roundRect">
            <a:avLst>
              <a:gd name="adj" fmla="val 50000"/>
            </a:avLst>
          </a:prstGeom>
          <a:solidFill>
            <a:srgbClr val="FCBE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Rectangle: Rounded Corners 43">
            <a:extLst>
              <a:ext uri="{FF2B5EF4-FFF2-40B4-BE49-F238E27FC236}">
                <a16:creationId xmlns:a16="http://schemas.microsoft.com/office/drawing/2014/main" id="{A0FEE64C-699D-1E0F-2395-1DBD5BF8D3D2}"/>
              </a:ext>
            </a:extLst>
          </p:cNvPr>
          <p:cNvSpPr/>
          <p:nvPr/>
        </p:nvSpPr>
        <p:spPr>
          <a:xfrm>
            <a:off x="756907" y="4391427"/>
            <a:ext cx="87455" cy="247745"/>
          </a:xfrm>
          <a:prstGeom prst="roundRect">
            <a:avLst>
              <a:gd name="adj" fmla="val 50000"/>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5" name="Group 44">
            <a:extLst>
              <a:ext uri="{FF2B5EF4-FFF2-40B4-BE49-F238E27FC236}">
                <a16:creationId xmlns:a16="http://schemas.microsoft.com/office/drawing/2014/main" id="{2E13B14F-0234-49C7-7AAC-BC97C604A01A}"/>
              </a:ext>
            </a:extLst>
          </p:cNvPr>
          <p:cNvGrpSpPr/>
          <p:nvPr/>
        </p:nvGrpSpPr>
        <p:grpSpPr>
          <a:xfrm>
            <a:off x="792450" y="4998072"/>
            <a:ext cx="7526710" cy="1084947"/>
            <a:chOff x="792450" y="4998072"/>
            <a:chExt cx="7526710" cy="1084947"/>
          </a:xfrm>
        </p:grpSpPr>
        <p:sp>
          <p:nvSpPr>
            <p:cNvPr id="46" name="Rectangle: Rounded Corners 45">
              <a:extLst>
                <a:ext uri="{FF2B5EF4-FFF2-40B4-BE49-F238E27FC236}">
                  <a16:creationId xmlns:a16="http://schemas.microsoft.com/office/drawing/2014/main" id="{75CA8F49-3255-AC9C-A6CE-942B15421879}"/>
                </a:ext>
              </a:extLst>
            </p:cNvPr>
            <p:cNvSpPr/>
            <p:nvPr/>
          </p:nvSpPr>
          <p:spPr>
            <a:xfrm>
              <a:off x="863324" y="5075019"/>
              <a:ext cx="7455836" cy="1008000"/>
            </a:xfrm>
            <a:prstGeom prst="roundRect">
              <a:avLst>
                <a:gd name="adj" fmla="val 50000"/>
              </a:avLst>
            </a:prstGeom>
            <a:solidFill>
              <a:srgbClr val="FCBE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dirty="0">
                <a:solidFill>
                  <a:schemeClr val="bg1"/>
                </a:solidFill>
              </a:endParaRPr>
            </a:p>
          </p:txBody>
        </p:sp>
        <p:sp>
          <p:nvSpPr>
            <p:cNvPr id="47" name="Rectangle: Rounded Corners 46">
              <a:extLst>
                <a:ext uri="{FF2B5EF4-FFF2-40B4-BE49-F238E27FC236}">
                  <a16:creationId xmlns:a16="http://schemas.microsoft.com/office/drawing/2014/main" id="{09E19261-29A0-DD90-BB3D-7C149D51AD00}"/>
                </a:ext>
              </a:extLst>
            </p:cNvPr>
            <p:cNvSpPr/>
            <p:nvPr/>
          </p:nvSpPr>
          <p:spPr>
            <a:xfrm>
              <a:off x="827887" y="5038366"/>
              <a:ext cx="7455836" cy="1008000"/>
            </a:xfrm>
            <a:prstGeom prst="roundRect">
              <a:avLst>
                <a:gd name="adj" fmla="val 50000"/>
              </a:avLst>
            </a:prstGeom>
            <a:solidFill>
              <a:srgbClr val="EB57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dirty="0">
                <a:solidFill>
                  <a:schemeClr val="bg1"/>
                </a:solidFill>
              </a:endParaRPr>
            </a:p>
          </p:txBody>
        </p:sp>
        <p:sp>
          <p:nvSpPr>
            <p:cNvPr id="48" name="Rectangle: Rounded Corners 47">
              <a:extLst>
                <a:ext uri="{FF2B5EF4-FFF2-40B4-BE49-F238E27FC236}">
                  <a16:creationId xmlns:a16="http://schemas.microsoft.com/office/drawing/2014/main" id="{0A89E5FA-C5B4-F0F0-618C-2B0112AF021E}"/>
                </a:ext>
              </a:extLst>
            </p:cNvPr>
            <p:cNvSpPr/>
            <p:nvPr/>
          </p:nvSpPr>
          <p:spPr>
            <a:xfrm>
              <a:off x="792450" y="4998072"/>
              <a:ext cx="7455836" cy="1008000"/>
            </a:xfrm>
            <a:prstGeom prst="roundRect">
              <a:avLst>
                <a:gd name="adj" fmla="val 50000"/>
              </a:avLst>
            </a:prstGeom>
            <a:solidFill>
              <a:srgbClr val="2729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a:solidFill>
                    <a:schemeClr val="bg1"/>
                  </a:solidFill>
                </a:rPr>
                <a:t>Bullying is not OK. </a:t>
              </a:r>
            </a:p>
          </p:txBody>
        </p:sp>
      </p:grpSp>
      <p:pic>
        <p:nvPicPr>
          <p:cNvPr id="6" name="Picture 5">
            <a:extLst>
              <a:ext uri="{FF2B5EF4-FFF2-40B4-BE49-F238E27FC236}">
                <a16:creationId xmlns:a16="http://schemas.microsoft.com/office/drawing/2014/main" id="{EC08F6E4-B9D1-488E-0FBB-AAB40782A77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47624" y="1255719"/>
            <a:ext cx="3114235" cy="3673087"/>
          </a:xfrm>
          <a:prstGeom prst="rect">
            <a:avLst/>
          </a:prstGeom>
        </p:spPr>
      </p:pic>
    </p:spTree>
    <p:extLst>
      <p:ext uri="{BB962C8B-B14F-4D97-AF65-F5344CB8AC3E}">
        <p14:creationId xmlns:p14="http://schemas.microsoft.com/office/powerpoint/2010/main" val="1286237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wipe(down)">
                                      <p:cBhvr>
                                        <p:cTn id="7" dur="500"/>
                                        <p:tgtEl>
                                          <p:spTgt spid="4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41"/>
                                        </p:tgtEl>
                                        <p:attrNameLst>
                                          <p:attrName>style.visibility</p:attrName>
                                        </p:attrNameLst>
                                      </p:cBhvr>
                                      <p:to>
                                        <p:strVal val="visible"/>
                                      </p:to>
                                    </p:set>
                                    <p:animEffect transition="in" filter="wipe(left)">
                                      <p:cBhvr>
                                        <p:cTn id="11" dur="500"/>
                                        <p:tgtEl>
                                          <p:spTgt spid="41"/>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44"/>
                                        </p:tgtEl>
                                        <p:attrNameLst>
                                          <p:attrName>style.visibility</p:attrName>
                                        </p:attrNameLst>
                                      </p:cBhvr>
                                      <p:to>
                                        <p:strVal val="visible"/>
                                      </p:to>
                                    </p:set>
                                    <p:animEffect transition="in" filter="wipe(down)">
                                      <p:cBhvr>
                                        <p:cTn id="15" dur="500"/>
                                        <p:tgtEl>
                                          <p:spTgt spid="44"/>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42"/>
                                        </p:tgtEl>
                                        <p:attrNameLst>
                                          <p:attrName>style.visibility</p:attrName>
                                        </p:attrNameLst>
                                      </p:cBhvr>
                                      <p:to>
                                        <p:strVal val="visible"/>
                                      </p:to>
                                    </p:set>
                                    <p:animEffect transition="in" filter="wipe(left)">
                                      <p:cBhvr>
                                        <p:cTn id="19" dur="500"/>
                                        <p:tgtEl>
                                          <p:spTgt spid="42"/>
                                        </p:tgtEl>
                                      </p:cBhvr>
                                    </p:animEffect>
                                  </p:childTnLst>
                                </p:cTn>
                              </p:par>
                            </p:childTnLst>
                          </p:cTn>
                        </p:par>
                        <p:par>
                          <p:cTn id="20" fill="hold">
                            <p:stCondLst>
                              <p:cond delay="2000"/>
                            </p:stCondLst>
                            <p:childTnLst>
                              <p:par>
                                <p:cTn id="21" presetID="2" presetClass="entr" presetSubtype="4" fill="hold" nodeType="afterEffect">
                                  <p:stCondLst>
                                    <p:cond delay="0"/>
                                  </p:stCondLst>
                                  <p:childTnLst>
                                    <p:set>
                                      <p:cBhvr>
                                        <p:cTn id="22" dur="1" fill="hold">
                                          <p:stCondLst>
                                            <p:cond delay="0"/>
                                          </p:stCondLst>
                                        </p:cTn>
                                        <p:tgtEl>
                                          <p:spTgt spid="45"/>
                                        </p:tgtEl>
                                        <p:attrNameLst>
                                          <p:attrName>style.visibility</p:attrName>
                                        </p:attrNameLst>
                                      </p:cBhvr>
                                      <p:to>
                                        <p:strVal val="visible"/>
                                      </p:to>
                                    </p:set>
                                    <p:anim calcmode="lin" valueType="num">
                                      <p:cBhvr additive="base">
                                        <p:cTn id="23" dur="500" fill="hold"/>
                                        <p:tgtEl>
                                          <p:spTgt spid="45"/>
                                        </p:tgtEl>
                                        <p:attrNameLst>
                                          <p:attrName>ppt_x</p:attrName>
                                        </p:attrNameLst>
                                      </p:cBhvr>
                                      <p:tavLst>
                                        <p:tav tm="0">
                                          <p:val>
                                            <p:strVal val="#ppt_x"/>
                                          </p:val>
                                        </p:tav>
                                        <p:tav tm="100000">
                                          <p:val>
                                            <p:strVal val="#ppt_x"/>
                                          </p:val>
                                        </p:tav>
                                      </p:tavLst>
                                    </p:anim>
                                    <p:anim calcmode="lin" valueType="num">
                                      <p:cBhvr additive="base">
                                        <p:cTn id="24" dur="500" fill="hold"/>
                                        <p:tgtEl>
                                          <p:spTgt spid="45"/>
                                        </p:tgtEl>
                                        <p:attrNameLst>
                                          <p:attrName>ppt_y</p:attrName>
                                        </p:attrNameLst>
                                      </p:cBhvr>
                                      <p:tavLst>
                                        <p:tav tm="0">
                                          <p:val>
                                            <p:strVal val="1+#ppt_h/2"/>
                                          </p:val>
                                        </p:tav>
                                        <p:tav tm="100000">
                                          <p:val>
                                            <p:strVal val="#ppt_y"/>
                                          </p:val>
                                        </p:tav>
                                      </p:tavLst>
                                    </p:anim>
                                  </p:childTnLst>
                                </p:cTn>
                              </p:par>
                            </p:childTnLst>
                          </p:cTn>
                        </p:par>
                        <p:par>
                          <p:cTn id="25" fill="hold">
                            <p:stCondLst>
                              <p:cond delay="2500"/>
                            </p:stCondLst>
                            <p:childTnLst>
                              <p:par>
                                <p:cTn id="26" presetID="26" presetClass="emph" presetSubtype="0" fill="hold" nodeType="afterEffect">
                                  <p:stCondLst>
                                    <p:cond delay="0"/>
                                  </p:stCondLst>
                                  <p:childTnLst>
                                    <p:animEffect transition="out" filter="fade">
                                      <p:cBhvr>
                                        <p:cTn id="27" dur="500" tmFilter="0, 0; .2, .5; .8, .5; 1, 0"/>
                                        <p:tgtEl>
                                          <p:spTgt spid="45"/>
                                        </p:tgtEl>
                                      </p:cBhvr>
                                    </p:animEffect>
                                    <p:animScale>
                                      <p:cBhvr>
                                        <p:cTn id="28" dur="250" autoRev="1" fill="hold"/>
                                        <p:tgtEl>
                                          <p:spTgt spid="4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2" grpId="0"/>
      <p:bldP spid="43" grpId="0" animBg="1"/>
      <p:bldP spid="4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p:cNvSpPr>
            <a:spLocks noGrp="1"/>
          </p:cNvSpPr>
          <p:nvPr>
            <p:ph type="title"/>
          </p:nvPr>
        </p:nvSpPr>
        <p:spPr>
          <a:xfrm>
            <a:off x="457198" y="464029"/>
            <a:ext cx="8220075" cy="994306"/>
          </a:xfrm>
        </p:spPr>
        <p:txBody>
          <a:bodyPr/>
          <a:lstStyle/>
          <a:p>
            <a:r>
              <a:rPr lang="en-GB" dirty="0">
                <a:solidFill>
                  <a:srgbClr val="27295B"/>
                </a:solidFill>
                <a:latin typeface="+mn-lt"/>
              </a:rPr>
              <a:t>What Might Bullying Look Like? </a:t>
            </a:r>
            <a:endParaRPr lang="en-GB" sz="3600" dirty="0">
              <a:solidFill>
                <a:srgbClr val="27295B"/>
              </a:solidFill>
              <a:latin typeface="+mn-lt"/>
            </a:endParaRPr>
          </a:p>
        </p:txBody>
      </p:sp>
      <p:sp>
        <p:nvSpPr>
          <p:cNvPr id="5" name="Text"/>
          <p:cNvSpPr/>
          <p:nvPr/>
        </p:nvSpPr>
        <p:spPr>
          <a:xfrm>
            <a:off x="925490" y="1458335"/>
            <a:ext cx="7632700" cy="276999"/>
          </a:xfrm>
          <a:prstGeom prst="rect">
            <a:avLst/>
          </a:prstGeom>
        </p:spPr>
        <p:txBody>
          <a:bodyPr wrap="square" lIns="0" tIns="0" rIns="0" bIns="0">
            <a:spAutoFit/>
          </a:bodyPr>
          <a:lstStyle/>
          <a:p>
            <a:r>
              <a:rPr lang="en-GB" dirty="0"/>
              <a:t>What is happening in the pictures? </a:t>
            </a:r>
          </a:p>
        </p:txBody>
      </p:sp>
      <p:sp>
        <p:nvSpPr>
          <p:cNvPr id="23" name="Text">
            <a:extLst>
              <a:ext uri="{FF2B5EF4-FFF2-40B4-BE49-F238E27FC236}">
                <a16:creationId xmlns:a16="http://schemas.microsoft.com/office/drawing/2014/main" id="{867CB0A7-90DA-D1D6-8DC0-76DCD12A559C}"/>
              </a:ext>
            </a:extLst>
          </p:cNvPr>
          <p:cNvSpPr/>
          <p:nvPr/>
        </p:nvSpPr>
        <p:spPr>
          <a:xfrm>
            <a:off x="925490" y="1921880"/>
            <a:ext cx="7462860" cy="276999"/>
          </a:xfrm>
          <a:prstGeom prst="rect">
            <a:avLst/>
          </a:prstGeom>
        </p:spPr>
        <p:txBody>
          <a:bodyPr wrap="square" lIns="0" tIns="0" rIns="0" bIns="0">
            <a:spAutoFit/>
          </a:bodyPr>
          <a:lstStyle/>
          <a:p>
            <a:r>
              <a:rPr lang="en-GB" dirty="0"/>
              <a:t>How are the people in these pictures being bullied?</a:t>
            </a:r>
          </a:p>
        </p:txBody>
      </p:sp>
      <p:sp>
        <p:nvSpPr>
          <p:cNvPr id="35" name="Rectangle: Rounded Corners 34">
            <a:extLst>
              <a:ext uri="{FF2B5EF4-FFF2-40B4-BE49-F238E27FC236}">
                <a16:creationId xmlns:a16="http://schemas.microsoft.com/office/drawing/2014/main" id="{2F243549-D25C-1686-F096-238CA11C5F6F}"/>
              </a:ext>
            </a:extLst>
          </p:cNvPr>
          <p:cNvSpPr/>
          <p:nvPr/>
        </p:nvSpPr>
        <p:spPr>
          <a:xfrm>
            <a:off x="758146" y="1452836"/>
            <a:ext cx="87455" cy="270000"/>
          </a:xfrm>
          <a:prstGeom prst="roundRect">
            <a:avLst>
              <a:gd name="adj" fmla="val 50000"/>
            </a:avLst>
          </a:prstGeom>
          <a:solidFill>
            <a:srgbClr val="EB57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Rounded Corners 35">
            <a:extLst>
              <a:ext uri="{FF2B5EF4-FFF2-40B4-BE49-F238E27FC236}">
                <a16:creationId xmlns:a16="http://schemas.microsoft.com/office/drawing/2014/main" id="{61C9E219-E94D-2DE5-D50C-C979DD9CC2DB}"/>
              </a:ext>
            </a:extLst>
          </p:cNvPr>
          <p:cNvSpPr/>
          <p:nvPr/>
        </p:nvSpPr>
        <p:spPr>
          <a:xfrm>
            <a:off x="756907" y="1925695"/>
            <a:ext cx="87455" cy="270000"/>
          </a:xfrm>
          <a:prstGeom prst="roundRect">
            <a:avLst>
              <a:gd name="adj" fmla="val 50000"/>
            </a:avLst>
          </a:prstGeom>
          <a:solidFill>
            <a:srgbClr val="FCBE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11">
            <a:extLst>
              <a:ext uri="{FF2B5EF4-FFF2-40B4-BE49-F238E27FC236}">
                <a16:creationId xmlns:a16="http://schemas.microsoft.com/office/drawing/2014/main" id="{9CA5ADBA-4EEB-1A37-29B5-5E07DA9FC49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4256"/>
          <a:stretch/>
        </p:blipFill>
        <p:spPr>
          <a:xfrm>
            <a:off x="5176152" y="2320109"/>
            <a:ext cx="1524149" cy="3887054"/>
          </a:xfrm>
          <a:prstGeom prst="rect">
            <a:avLst/>
          </a:prstGeom>
        </p:spPr>
      </p:pic>
      <p:pic>
        <p:nvPicPr>
          <p:cNvPr id="13" name="Picture 12">
            <a:extLst>
              <a:ext uri="{FF2B5EF4-FFF2-40B4-BE49-F238E27FC236}">
                <a16:creationId xmlns:a16="http://schemas.microsoft.com/office/drawing/2014/main" id="{A64A6BFD-CA75-4F33-5F7F-759A004758D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45062"/>
          <a:stretch/>
        </p:blipFill>
        <p:spPr>
          <a:xfrm>
            <a:off x="2502618" y="2320109"/>
            <a:ext cx="2342618" cy="3887054"/>
          </a:xfrm>
          <a:prstGeom prst="rect">
            <a:avLst/>
          </a:prstGeom>
        </p:spPr>
      </p:pic>
      <p:pic>
        <p:nvPicPr>
          <p:cNvPr id="6" name="Picture 5">
            <a:extLst>
              <a:ext uri="{FF2B5EF4-FFF2-40B4-BE49-F238E27FC236}">
                <a16:creationId xmlns:a16="http://schemas.microsoft.com/office/drawing/2014/main" id="{7EBFCFFC-9744-64D3-BC5F-0CBC2DA0340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5262" y="2190450"/>
            <a:ext cx="6886575" cy="4565636"/>
          </a:xfrm>
          <a:prstGeom prst="rect">
            <a:avLst/>
          </a:prstGeom>
        </p:spPr>
      </p:pic>
      <p:pic>
        <p:nvPicPr>
          <p:cNvPr id="8" name="Picture 7">
            <a:extLst>
              <a:ext uri="{FF2B5EF4-FFF2-40B4-BE49-F238E27FC236}">
                <a16:creationId xmlns:a16="http://schemas.microsoft.com/office/drawing/2014/main" id="{309EFC70-4CEF-FC0F-3184-B4D4FC1CAC2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22672" y="2319348"/>
            <a:ext cx="4721783" cy="4405359"/>
          </a:xfrm>
          <a:prstGeom prst="rect">
            <a:avLst/>
          </a:prstGeom>
        </p:spPr>
      </p:pic>
      <p:pic>
        <p:nvPicPr>
          <p:cNvPr id="10" name="Picture 9">
            <a:extLst>
              <a:ext uri="{FF2B5EF4-FFF2-40B4-BE49-F238E27FC236}">
                <a16:creationId xmlns:a16="http://schemas.microsoft.com/office/drawing/2014/main" id="{916C89E3-1E4F-6DBF-00D8-5765D054847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64427" y="2369045"/>
            <a:ext cx="3669027" cy="3924886"/>
          </a:xfrm>
          <a:prstGeom prst="rect">
            <a:avLst/>
          </a:prstGeom>
        </p:spPr>
      </p:pic>
      <p:grpSp>
        <p:nvGrpSpPr>
          <p:cNvPr id="30" name="Group 29">
            <a:extLst>
              <a:ext uri="{FF2B5EF4-FFF2-40B4-BE49-F238E27FC236}">
                <a16:creationId xmlns:a16="http://schemas.microsoft.com/office/drawing/2014/main" id="{F313F467-088C-1677-FA34-9ABE4635DF50}"/>
              </a:ext>
            </a:extLst>
          </p:cNvPr>
          <p:cNvGrpSpPr/>
          <p:nvPr/>
        </p:nvGrpSpPr>
        <p:grpSpPr>
          <a:xfrm>
            <a:off x="1202170" y="2280049"/>
            <a:ext cx="6752347" cy="3869200"/>
            <a:chOff x="5574481" y="-4025082"/>
            <a:chExt cx="6752347" cy="3869200"/>
          </a:xfrm>
        </p:grpSpPr>
        <p:pic>
          <p:nvPicPr>
            <p:cNvPr id="17" name="Picture 16">
              <a:extLst>
                <a:ext uri="{FF2B5EF4-FFF2-40B4-BE49-F238E27FC236}">
                  <a16:creationId xmlns:a16="http://schemas.microsoft.com/office/drawing/2014/main" id="{7135958D-BBA2-4C60-6C1C-C9DF02457BF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39612"/>
            <a:stretch/>
          </p:blipFill>
          <p:spPr>
            <a:xfrm>
              <a:off x="5574481" y="-4025082"/>
              <a:ext cx="3934334" cy="3869200"/>
            </a:xfrm>
            <a:prstGeom prst="rect">
              <a:avLst/>
            </a:prstGeom>
          </p:spPr>
        </p:pic>
        <p:pic>
          <p:nvPicPr>
            <p:cNvPr id="19" name="Picture 18">
              <a:extLst>
                <a:ext uri="{FF2B5EF4-FFF2-40B4-BE49-F238E27FC236}">
                  <a16:creationId xmlns:a16="http://schemas.microsoft.com/office/drawing/2014/main" id="{CDF5474A-EAE0-E1FC-D39D-90051F428CD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176751" y="-2051574"/>
              <a:ext cx="2150077" cy="1643360"/>
            </a:xfrm>
            <a:prstGeom prst="rect">
              <a:avLst/>
            </a:prstGeom>
          </p:spPr>
        </p:pic>
      </p:grpSp>
      <p:pic>
        <p:nvPicPr>
          <p:cNvPr id="22" name="Picture 21">
            <a:extLst>
              <a:ext uri="{FF2B5EF4-FFF2-40B4-BE49-F238E27FC236}">
                <a16:creationId xmlns:a16="http://schemas.microsoft.com/office/drawing/2014/main" id="{75467F15-BEE2-A285-83A1-1737F0FEBE8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437927" y="4522027"/>
            <a:ext cx="1410489" cy="755619"/>
          </a:xfrm>
          <a:prstGeom prst="rect">
            <a:avLst/>
          </a:prstGeom>
        </p:spPr>
      </p:pic>
      <p:pic>
        <p:nvPicPr>
          <p:cNvPr id="28" name="Picture 27">
            <a:extLst>
              <a:ext uri="{FF2B5EF4-FFF2-40B4-BE49-F238E27FC236}">
                <a16:creationId xmlns:a16="http://schemas.microsoft.com/office/drawing/2014/main" id="{64B0EE13-8597-EB66-C119-D143FAC5257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114262" y="3550945"/>
            <a:ext cx="1240971" cy="784732"/>
          </a:xfrm>
          <a:prstGeom prst="rect">
            <a:avLst/>
          </a:prstGeom>
        </p:spPr>
      </p:pic>
    </p:spTree>
    <p:extLst>
      <p:ext uri="{BB962C8B-B14F-4D97-AF65-F5344CB8AC3E}">
        <p14:creationId xmlns:p14="http://schemas.microsoft.com/office/powerpoint/2010/main" val="3647860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500"/>
                                  </p:stCondLst>
                                  <p:childTnLst>
                                    <p:set>
                                      <p:cBhvr>
                                        <p:cTn id="6" dur="1" fill="hold">
                                          <p:stCondLst>
                                            <p:cond delay="0"/>
                                          </p:stCondLst>
                                        </p:cTn>
                                        <p:tgtEl>
                                          <p:spTgt spid="35"/>
                                        </p:tgtEl>
                                        <p:attrNameLst>
                                          <p:attrName>style.visibility</p:attrName>
                                        </p:attrNameLst>
                                      </p:cBhvr>
                                      <p:to>
                                        <p:strVal val="visible"/>
                                      </p:to>
                                    </p:set>
                                    <p:animEffect transition="in" filter="wipe(down)">
                                      <p:cBhvr>
                                        <p:cTn id="7" dur="500"/>
                                        <p:tgtEl>
                                          <p:spTgt spid="35"/>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par>
                          <p:cTn id="12" fill="hold">
                            <p:stCondLst>
                              <p:cond delay="1500"/>
                            </p:stCondLst>
                            <p:childTnLst>
                              <p:par>
                                <p:cTn id="13" presetID="22" presetClass="entr" presetSubtype="4" fill="hold" grpId="0" nodeType="after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wipe(down)">
                                      <p:cBhvr>
                                        <p:cTn id="15" dur="500"/>
                                        <p:tgtEl>
                                          <p:spTgt spid="36"/>
                                        </p:tgtEl>
                                      </p:cBhvr>
                                    </p:animEffect>
                                  </p:childTnLst>
                                </p:cTn>
                              </p:par>
                            </p:childTnLst>
                          </p:cTn>
                        </p:par>
                        <p:par>
                          <p:cTn id="16" fill="hold">
                            <p:stCondLst>
                              <p:cond delay="2000"/>
                            </p:stCondLst>
                            <p:childTnLst>
                              <p:par>
                                <p:cTn id="17" presetID="22" presetClass="entr" presetSubtype="8" fill="hold" grpId="0"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wipe(left)">
                                      <p:cBhvr>
                                        <p:cTn id="19" dur="500"/>
                                        <p:tgtEl>
                                          <p:spTgt spid="23"/>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additive="base">
                                        <p:cTn id="24" dur="500" fill="hold"/>
                                        <p:tgtEl>
                                          <p:spTgt spid="13"/>
                                        </p:tgtEl>
                                        <p:attrNameLst>
                                          <p:attrName>ppt_x</p:attrName>
                                        </p:attrNameLst>
                                      </p:cBhvr>
                                      <p:tavLst>
                                        <p:tav tm="0">
                                          <p:val>
                                            <p:strVal val="0-#ppt_w/2"/>
                                          </p:val>
                                        </p:tav>
                                        <p:tav tm="100000">
                                          <p:val>
                                            <p:strVal val="#ppt_x"/>
                                          </p:val>
                                        </p:tav>
                                      </p:tavLst>
                                    </p:anim>
                                    <p:anim calcmode="lin" valueType="num">
                                      <p:cBhvr additive="base">
                                        <p:cTn id="25" dur="500" fill="hold"/>
                                        <p:tgtEl>
                                          <p:spTgt spid="13"/>
                                        </p:tgtEl>
                                        <p:attrNameLst>
                                          <p:attrName>ppt_y</p:attrName>
                                        </p:attrNameLst>
                                      </p:cBhvr>
                                      <p:tavLst>
                                        <p:tav tm="0">
                                          <p:val>
                                            <p:strVal val="#ppt_y"/>
                                          </p:val>
                                        </p:tav>
                                        <p:tav tm="100000">
                                          <p:val>
                                            <p:strVal val="#ppt_y"/>
                                          </p:val>
                                        </p:tav>
                                      </p:tavLst>
                                    </p:anim>
                                  </p:childTnLst>
                                </p:cTn>
                              </p:par>
                              <p:par>
                                <p:cTn id="26" presetID="2" presetClass="entr" presetSubtype="2" fill="hold" nodeType="with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additive="base">
                                        <p:cTn id="28" dur="500" fill="hold"/>
                                        <p:tgtEl>
                                          <p:spTgt spid="12"/>
                                        </p:tgtEl>
                                        <p:attrNameLst>
                                          <p:attrName>ppt_x</p:attrName>
                                        </p:attrNameLst>
                                      </p:cBhvr>
                                      <p:tavLst>
                                        <p:tav tm="0">
                                          <p:val>
                                            <p:strVal val="1+#ppt_w/2"/>
                                          </p:val>
                                        </p:tav>
                                        <p:tav tm="100000">
                                          <p:val>
                                            <p:strVal val="#ppt_x"/>
                                          </p:val>
                                        </p:tav>
                                      </p:tavLst>
                                    </p:anim>
                                    <p:anim calcmode="lin" valueType="num">
                                      <p:cBhvr additive="base">
                                        <p:cTn id="29"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1000"/>
                                        <p:tgtEl>
                                          <p:spTgt spid="6"/>
                                        </p:tgtEl>
                                      </p:cBhvr>
                                    </p:animEffect>
                                    <p:anim calcmode="lin" valueType="num">
                                      <p:cBhvr>
                                        <p:cTn id="35" dur="1000" fill="hold"/>
                                        <p:tgtEl>
                                          <p:spTgt spid="6"/>
                                        </p:tgtEl>
                                        <p:attrNameLst>
                                          <p:attrName>ppt_x</p:attrName>
                                        </p:attrNameLst>
                                      </p:cBhvr>
                                      <p:tavLst>
                                        <p:tav tm="0">
                                          <p:val>
                                            <p:strVal val="#ppt_x"/>
                                          </p:val>
                                        </p:tav>
                                        <p:tav tm="100000">
                                          <p:val>
                                            <p:strVal val="#ppt_x"/>
                                          </p:val>
                                        </p:tav>
                                      </p:tavLst>
                                    </p:anim>
                                    <p:anim calcmode="lin" valueType="num">
                                      <p:cBhvr>
                                        <p:cTn id="36" dur="1000" fill="hold"/>
                                        <p:tgtEl>
                                          <p:spTgt spid="6"/>
                                        </p:tgtEl>
                                        <p:attrNameLst>
                                          <p:attrName>ppt_y</p:attrName>
                                        </p:attrNameLst>
                                      </p:cBhvr>
                                      <p:tavLst>
                                        <p:tav tm="0">
                                          <p:val>
                                            <p:strVal val="#ppt_y+.1"/>
                                          </p:val>
                                        </p:tav>
                                        <p:tav tm="100000">
                                          <p:val>
                                            <p:strVal val="#ppt_y"/>
                                          </p:val>
                                        </p:tav>
                                      </p:tavLst>
                                    </p:anim>
                                  </p:childTnLst>
                                </p:cTn>
                              </p:par>
                              <p:par>
                                <p:cTn id="37" presetID="1" presetClass="exit" presetSubtype="0" fill="hold" nodeType="withEffect">
                                  <p:stCondLst>
                                    <p:cond delay="0"/>
                                  </p:stCondLst>
                                  <p:childTnLst>
                                    <p:set>
                                      <p:cBhvr>
                                        <p:cTn id="38" dur="1" fill="hold">
                                          <p:stCondLst>
                                            <p:cond delay="0"/>
                                          </p:stCondLst>
                                        </p:cTn>
                                        <p:tgtEl>
                                          <p:spTgt spid="13"/>
                                        </p:tgtEl>
                                        <p:attrNameLst>
                                          <p:attrName>style.visibility</p:attrName>
                                        </p:attrNameLst>
                                      </p:cBhvr>
                                      <p:to>
                                        <p:strVal val="hidden"/>
                                      </p:to>
                                    </p:set>
                                  </p:childTnLst>
                                </p:cTn>
                              </p:par>
                              <p:par>
                                <p:cTn id="39" presetID="1" presetClass="exit" presetSubtype="0" fill="hold" nodeType="withEffect">
                                  <p:stCondLst>
                                    <p:cond delay="0"/>
                                  </p:stCondLst>
                                  <p:childTnLst>
                                    <p:set>
                                      <p:cBhvr>
                                        <p:cTn id="40" dur="1" fill="hold">
                                          <p:stCondLst>
                                            <p:cond delay="0"/>
                                          </p:stCondLst>
                                        </p:cTn>
                                        <p:tgtEl>
                                          <p:spTgt spid="12"/>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fade">
                                      <p:cBhvr>
                                        <p:cTn id="45" dur="1000"/>
                                        <p:tgtEl>
                                          <p:spTgt spid="8"/>
                                        </p:tgtEl>
                                      </p:cBhvr>
                                    </p:animEffect>
                                    <p:anim calcmode="lin" valueType="num">
                                      <p:cBhvr>
                                        <p:cTn id="46" dur="1000" fill="hold"/>
                                        <p:tgtEl>
                                          <p:spTgt spid="8"/>
                                        </p:tgtEl>
                                        <p:attrNameLst>
                                          <p:attrName>ppt_x</p:attrName>
                                        </p:attrNameLst>
                                      </p:cBhvr>
                                      <p:tavLst>
                                        <p:tav tm="0">
                                          <p:val>
                                            <p:strVal val="#ppt_x"/>
                                          </p:val>
                                        </p:tav>
                                        <p:tav tm="100000">
                                          <p:val>
                                            <p:strVal val="#ppt_x"/>
                                          </p:val>
                                        </p:tav>
                                      </p:tavLst>
                                    </p:anim>
                                    <p:anim calcmode="lin" valueType="num">
                                      <p:cBhvr>
                                        <p:cTn id="47" dur="1000" fill="hold"/>
                                        <p:tgtEl>
                                          <p:spTgt spid="8"/>
                                        </p:tgtEl>
                                        <p:attrNameLst>
                                          <p:attrName>ppt_y</p:attrName>
                                        </p:attrNameLst>
                                      </p:cBhvr>
                                      <p:tavLst>
                                        <p:tav tm="0">
                                          <p:val>
                                            <p:strVal val="#ppt_y+.1"/>
                                          </p:val>
                                        </p:tav>
                                        <p:tav tm="100000">
                                          <p:val>
                                            <p:strVal val="#ppt_y"/>
                                          </p:val>
                                        </p:tav>
                                      </p:tavLst>
                                    </p:anim>
                                  </p:childTnLst>
                                </p:cTn>
                              </p:par>
                              <p:par>
                                <p:cTn id="48" presetID="1" presetClass="exit" presetSubtype="0" fill="hold" nodeType="withEffect">
                                  <p:stCondLst>
                                    <p:cond delay="0"/>
                                  </p:stCondLst>
                                  <p:childTnLst>
                                    <p:set>
                                      <p:cBhvr>
                                        <p:cTn id="49" dur="1" fill="hold">
                                          <p:stCondLst>
                                            <p:cond delay="0"/>
                                          </p:stCondLst>
                                        </p:cTn>
                                        <p:tgtEl>
                                          <p:spTgt spid="6"/>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nodeType="clickEffect">
                                  <p:stCondLst>
                                    <p:cond delay="0"/>
                                  </p:stCondLst>
                                  <p:childTnLst>
                                    <p:set>
                                      <p:cBhvr>
                                        <p:cTn id="53" dur="1" fill="hold">
                                          <p:stCondLst>
                                            <p:cond delay="0"/>
                                          </p:stCondLst>
                                        </p:cTn>
                                        <p:tgtEl>
                                          <p:spTgt spid="10"/>
                                        </p:tgtEl>
                                        <p:attrNameLst>
                                          <p:attrName>style.visibility</p:attrName>
                                        </p:attrNameLst>
                                      </p:cBhvr>
                                      <p:to>
                                        <p:strVal val="visible"/>
                                      </p:to>
                                    </p:set>
                                    <p:animEffect transition="in" filter="fade">
                                      <p:cBhvr>
                                        <p:cTn id="54" dur="1000"/>
                                        <p:tgtEl>
                                          <p:spTgt spid="10"/>
                                        </p:tgtEl>
                                      </p:cBhvr>
                                    </p:animEffect>
                                    <p:anim calcmode="lin" valueType="num">
                                      <p:cBhvr>
                                        <p:cTn id="55" dur="1000" fill="hold"/>
                                        <p:tgtEl>
                                          <p:spTgt spid="10"/>
                                        </p:tgtEl>
                                        <p:attrNameLst>
                                          <p:attrName>ppt_x</p:attrName>
                                        </p:attrNameLst>
                                      </p:cBhvr>
                                      <p:tavLst>
                                        <p:tav tm="0">
                                          <p:val>
                                            <p:strVal val="#ppt_x"/>
                                          </p:val>
                                        </p:tav>
                                        <p:tav tm="100000">
                                          <p:val>
                                            <p:strVal val="#ppt_x"/>
                                          </p:val>
                                        </p:tav>
                                      </p:tavLst>
                                    </p:anim>
                                    <p:anim calcmode="lin" valueType="num">
                                      <p:cBhvr>
                                        <p:cTn id="56" dur="1000" fill="hold"/>
                                        <p:tgtEl>
                                          <p:spTgt spid="10"/>
                                        </p:tgtEl>
                                        <p:attrNameLst>
                                          <p:attrName>ppt_y</p:attrName>
                                        </p:attrNameLst>
                                      </p:cBhvr>
                                      <p:tavLst>
                                        <p:tav tm="0">
                                          <p:val>
                                            <p:strVal val="#ppt_y+.1"/>
                                          </p:val>
                                        </p:tav>
                                        <p:tav tm="100000">
                                          <p:val>
                                            <p:strVal val="#ppt_y"/>
                                          </p:val>
                                        </p:tav>
                                      </p:tavLst>
                                    </p:anim>
                                  </p:childTnLst>
                                </p:cTn>
                              </p:par>
                              <p:par>
                                <p:cTn id="57" presetID="1" presetClass="exit" presetSubtype="0" fill="hold" nodeType="withEffect">
                                  <p:stCondLst>
                                    <p:cond delay="0"/>
                                  </p:stCondLst>
                                  <p:childTnLst>
                                    <p:set>
                                      <p:cBhvr>
                                        <p:cTn id="58" dur="1" fill="hold">
                                          <p:stCondLst>
                                            <p:cond delay="0"/>
                                          </p:stCondLst>
                                        </p:cTn>
                                        <p:tgtEl>
                                          <p:spTgt spid="8"/>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30"/>
                                        </p:tgtEl>
                                        <p:attrNameLst>
                                          <p:attrName>style.visibility</p:attrName>
                                        </p:attrNameLst>
                                      </p:cBhvr>
                                      <p:to>
                                        <p:strVal val="visible"/>
                                      </p:to>
                                    </p:set>
                                    <p:animEffect transition="in" filter="fade">
                                      <p:cBhvr>
                                        <p:cTn id="63" dur="1000"/>
                                        <p:tgtEl>
                                          <p:spTgt spid="30"/>
                                        </p:tgtEl>
                                      </p:cBhvr>
                                    </p:animEffect>
                                    <p:anim calcmode="lin" valueType="num">
                                      <p:cBhvr>
                                        <p:cTn id="64" dur="1000" fill="hold"/>
                                        <p:tgtEl>
                                          <p:spTgt spid="30"/>
                                        </p:tgtEl>
                                        <p:attrNameLst>
                                          <p:attrName>ppt_x</p:attrName>
                                        </p:attrNameLst>
                                      </p:cBhvr>
                                      <p:tavLst>
                                        <p:tav tm="0">
                                          <p:val>
                                            <p:strVal val="#ppt_x"/>
                                          </p:val>
                                        </p:tav>
                                        <p:tav tm="100000">
                                          <p:val>
                                            <p:strVal val="#ppt_x"/>
                                          </p:val>
                                        </p:tav>
                                      </p:tavLst>
                                    </p:anim>
                                    <p:anim calcmode="lin" valueType="num">
                                      <p:cBhvr>
                                        <p:cTn id="65" dur="1000" fill="hold"/>
                                        <p:tgtEl>
                                          <p:spTgt spid="30"/>
                                        </p:tgtEl>
                                        <p:attrNameLst>
                                          <p:attrName>ppt_y</p:attrName>
                                        </p:attrNameLst>
                                      </p:cBhvr>
                                      <p:tavLst>
                                        <p:tav tm="0">
                                          <p:val>
                                            <p:strVal val="#ppt_y+.1"/>
                                          </p:val>
                                        </p:tav>
                                        <p:tav tm="100000">
                                          <p:val>
                                            <p:strVal val="#ppt_y"/>
                                          </p:val>
                                        </p:tav>
                                      </p:tavLst>
                                    </p:anim>
                                  </p:childTnLst>
                                </p:cTn>
                              </p:par>
                              <p:par>
                                <p:cTn id="66" presetID="1" presetClass="exit" presetSubtype="0" fill="hold" nodeType="withEffect">
                                  <p:stCondLst>
                                    <p:cond delay="0"/>
                                  </p:stCondLst>
                                  <p:childTnLst>
                                    <p:set>
                                      <p:cBhvr>
                                        <p:cTn id="67" dur="1" fill="hold">
                                          <p:stCondLst>
                                            <p:cond delay="0"/>
                                          </p:stCondLst>
                                        </p:cTn>
                                        <p:tgtEl>
                                          <p:spTgt spid="10"/>
                                        </p:tgtEl>
                                        <p:attrNameLst>
                                          <p:attrName>style.visibility</p:attrName>
                                        </p:attrNameLst>
                                      </p:cBhvr>
                                      <p:to>
                                        <p:strVal val="hidden"/>
                                      </p:to>
                                    </p:set>
                                  </p:childTnLst>
                                </p:cTn>
                              </p:par>
                            </p:childTnLst>
                          </p:cTn>
                        </p:par>
                        <p:par>
                          <p:cTn id="68" fill="hold">
                            <p:stCondLst>
                              <p:cond delay="1000"/>
                            </p:stCondLst>
                            <p:childTnLst>
                              <p:par>
                                <p:cTn id="69" presetID="10" presetClass="entr" presetSubtype="0" fill="hold" nodeType="afterEffect">
                                  <p:stCondLst>
                                    <p:cond delay="0"/>
                                  </p:stCondLst>
                                  <p:childTnLst>
                                    <p:set>
                                      <p:cBhvr>
                                        <p:cTn id="70" dur="1" fill="hold">
                                          <p:stCondLst>
                                            <p:cond delay="0"/>
                                          </p:stCondLst>
                                        </p:cTn>
                                        <p:tgtEl>
                                          <p:spTgt spid="22"/>
                                        </p:tgtEl>
                                        <p:attrNameLst>
                                          <p:attrName>style.visibility</p:attrName>
                                        </p:attrNameLst>
                                      </p:cBhvr>
                                      <p:to>
                                        <p:strVal val="visible"/>
                                      </p:to>
                                    </p:set>
                                    <p:animEffect transition="in" filter="fade">
                                      <p:cBhvr>
                                        <p:cTn id="71" dur="500"/>
                                        <p:tgtEl>
                                          <p:spTgt spid="22"/>
                                        </p:tgtEl>
                                      </p:cBhvr>
                                    </p:animEffect>
                                  </p:childTnLst>
                                </p:cTn>
                              </p:par>
                              <p:par>
                                <p:cTn id="72" presetID="26" presetClass="emph" presetSubtype="0" repeatCount="indefinite" fill="hold" nodeType="withEffect">
                                  <p:stCondLst>
                                    <p:cond delay="0"/>
                                  </p:stCondLst>
                                  <p:childTnLst>
                                    <p:animEffect transition="out" filter="fade">
                                      <p:cBhvr>
                                        <p:cTn id="73" dur="500" tmFilter="0, 0; .2, .5; .8, .5; 1, 0"/>
                                        <p:tgtEl>
                                          <p:spTgt spid="22"/>
                                        </p:tgtEl>
                                      </p:cBhvr>
                                    </p:animEffect>
                                    <p:animScale>
                                      <p:cBhvr>
                                        <p:cTn id="74" dur="250" autoRev="1" fill="hold"/>
                                        <p:tgtEl>
                                          <p:spTgt spid="22"/>
                                        </p:tgtEl>
                                      </p:cBhvr>
                                      <p:by x="105000" y="105000"/>
                                    </p:animScale>
                                  </p:childTnLst>
                                </p:cTn>
                              </p:par>
                              <p:par>
                                <p:cTn id="75" presetID="10" presetClass="entr" presetSubtype="0" fill="hold" nodeType="withEffect">
                                  <p:stCondLst>
                                    <p:cond delay="0"/>
                                  </p:stCondLst>
                                  <p:childTnLst>
                                    <p:set>
                                      <p:cBhvr>
                                        <p:cTn id="76" dur="1" fill="hold">
                                          <p:stCondLst>
                                            <p:cond delay="0"/>
                                          </p:stCondLst>
                                        </p:cTn>
                                        <p:tgtEl>
                                          <p:spTgt spid="28"/>
                                        </p:tgtEl>
                                        <p:attrNameLst>
                                          <p:attrName>style.visibility</p:attrName>
                                        </p:attrNameLst>
                                      </p:cBhvr>
                                      <p:to>
                                        <p:strVal val="visible"/>
                                      </p:to>
                                    </p:set>
                                    <p:animEffect transition="in" filter="fade">
                                      <p:cBhvr>
                                        <p:cTn id="77" dur="500"/>
                                        <p:tgtEl>
                                          <p:spTgt spid="28"/>
                                        </p:tgtEl>
                                      </p:cBhvr>
                                    </p:animEffect>
                                  </p:childTnLst>
                                </p:cTn>
                              </p:par>
                              <p:par>
                                <p:cTn id="78" presetID="26" presetClass="emph" presetSubtype="0" repeatCount="indefinite" fill="hold" nodeType="withEffect">
                                  <p:stCondLst>
                                    <p:cond delay="0"/>
                                  </p:stCondLst>
                                  <p:childTnLst>
                                    <p:animEffect transition="out" filter="fade">
                                      <p:cBhvr>
                                        <p:cTn id="79" dur="500" tmFilter="0, 0; .2, .5; .8, .5; 1, 0"/>
                                        <p:tgtEl>
                                          <p:spTgt spid="28"/>
                                        </p:tgtEl>
                                      </p:cBhvr>
                                    </p:animEffect>
                                    <p:animScale>
                                      <p:cBhvr>
                                        <p:cTn id="80" dur="250" autoRev="1" fill="hold"/>
                                        <p:tgtEl>
                                          <p:spTgt spid="2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3" grpId="0"/>
      <p:bldP spid="35" grpId="0" animBg="1"/>
      <p:bldP spid="3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p:cNvSpPr>
            <a:spLocks noGrp="1"/>
          </p:cNvSpPr>
          <p:nvPr>
            <p:ph type="title"/>
          </p:nvPr>
        </p:nvSpPr>
        <p:spPr>
          <a:xfrm>
            <a:off x="457198" y="464029"/>
            <a:ext cx="8220075" cy="994306"/>
          </a:xfrm>
        </p:spPr>
        <p:txBody>
          <a:bodyPr/>
          <a:lstStyle/>
          <a:p>
            <a:r>
              <a:rPr lang="en-GB" dirty="0">
                <a:solidFill>
                  <a:srgbClr val="27295B"/>
                </a:solidFill>
                <a:latin typeface="+mn-lt"/>
              </a:rPr>
              <a:t>How Can Bullying Affect People? </a:t>
            </a:r>
            <a:endParaRPr lang="en-GB" sz="3600" dirty="0">
              <a:solidFill>
                <a:srgbClr val="27295B"/>
              </a:solidFill>
              <a:latin typeface="+mn-lt"/>
            </a:endParaRPr>
          </a:p>
        </p:txBody>
      </p:sp>
      <p:sp>
        <p:nvSpPr>
          <p:cNvPr id="16" name="Text">
            <a:extLst>
              <a:ext uri="{FF2B5EF4-FFF2-40B4-BE49-F238E27FC236}">
                <a16:creationId xmlns:a16="http://schemas.microsoft.com/office/drawing/2014/main" id="{242CFA3D-B7D4-3588-B385-455512DBFCA8}"/>
              </a:ext>
            </a:extLst>
          </p:cNvPr>
          <p:cNvSpPr/>
          <p:nvPr/>
        </p:nvSpPr>
        <p:spPr>
          <a:xfrm>
            <a:off x="925490" y="1458335"/>
            <a:ext cx="7632700" cy="276999"/>
          </a:xfrm>
          <a:prstGeom prst="rect">
            <a:avLst/>
          </a:prstGeom>
        </p:spPr>
        <p:txBody>
          <a:bodyPr wrap="square" lIns="0" tIns="0" rIns="0" bIns="0">
            <a:spAutoFit/>
          </a:bodyPr>
          <a:lstStyle/>
          <a:p>
            <a:r>
              <a:rPr lang="en-GB" dirty="0"/>
              <a:t>What is happening in the pictures? </a:t>
            </a:r>
          </a:p>
        </p:txBody>
      </p:sp>
      <p:sp>
        <p:nvSpPr>
          <p:cNvPr id="18" name="Text">
            <a:extLst>
              <a:ext uri="{FF2B5EF4-FFF2-40B4-BE49-F238E27FC236}">
                <a16:creationId xmlns:a16="http://schemas.microsoft.com/office/drawing/2014/main" id="{BBE36123-D23D-5FA3-6787-70ED17C6330B}"/>
              </a:ext>
            </a:extLst>
          </p:cNvPr>
          <p:cNvSpPr/>
          <p:nvPr/>
        </p:nvSpPr>
        <p:spPr>
          <a:xfrm>
            <a:off x="925490" y="1921880"/>
            <a:ext cx="7462860" cy="276999"/>
          </a:xfrm>
          <a:prstGeom prst="rect">
            <a:avLst/>
          </a:prstGeom>
        </p:spPr>
        <p:txBody>
          <a:bodyPr wrap="square" lIns="0" tIns="0" rIns="0" bIns="0">
            <a:spAutoFit/>
          </a:bodyPr>
          <a:lstStyle/>
          <a:p>
            <a:r>
              <a:rPr lang="en-GB" dirty="0"/>
              <a:t>How are the people in these pictures being bullied?</a:t>
            </a:r>
          </a:p>
        </p:txBody>
      </p:sp>
      <p:sp>
        <p:nvSpPr>
          <p:cNvPr id="19" name="Rectangle: Rounded Corners 18">
            <a:extLst>
              <a:ext uri="{FF2B5EF4-FFF2-40B4-BE49-F238E27FC236}">
                <a16:creationId xmlns:a16="http://schemas.microsoft.com/office/drawing/2014/main" id="{F7FD28EB-DE67-F3A3-4758-DA0B5800E155}"/>
              </a:ext>
            </a:extLst>
          </p:cNvPr>
          <p:cNvSpPr/>
          <p:nvPr/>
        </p:nvSpPr>
        <p:spPr>
          <a:xfrm>
            <a:off x="758146" y="1452836"/>
            <a:ext cx="87455" cy="270000"/>
          </a:xfrm>
          <a:prstGeom prst="roundRect">
            <a:avLst>
              <a:gd name="adj" fmla="val 50000"/>
            </a:avLst>
          </a:prstGeom>
          <a:solidFill>
            <a:srgbClr val="EB57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a:extLst>
              <a:ext uri="{FF2B5EF4-FFF2-40B4-BE49-F238E27FC236}">
                <a16:creationId xmlns:a16="http://schemas.microsoft.com/office/drawing/2014/main" id="{2B829FFF-FC5B-BD41-0CC4-B79A5F205FD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88635" y="2729640"/>
            <a:ext cx="3823797" cy="3403065"/>
          </a:xfrm>
          <a:prstGeom prst="rect">
            <a:avLst/>
          </a:prstGeom>
        </p:spPr>
      </p:pic>
      <p:pic>
        <p:nvPicPr>
          <p:cNvPr id="7" name="Picture 6">
            <a:extLst>
              <a:ext uri="{FF2B5EF4-FFF2-40B4-BE49-F238E27FC236}">
                <a16:creationId xmlns:a16="http://schemas.microsoft.com/office/drawing/2014/main" id="{CB2EFA2F-FE95-5B7D-B963-C54B3FE96A5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78507" y="2060379"/>
            <a:ext cx="4207347" cy="4208657"/>
          </a:xfrm>
          <a:prstGeom prst="rect">
            <a:avLst/>
          </a:prstGeom>
        </p:spPr>
      </p:pic>
      <p:pic>
        <p:nvPicPr>
          <p:cNvPr id="9" name="Picture 8">
            <a:extLst>
              <a:ext uri="{FF2B5EF4-FFF2-40B4-BE49-F238E27FC236}">
                <a16:creationId xmlns:a16="http://schemas.microsoft.com/office/drawing/2014/main" id="{8C5372D9-4B96-DE34-E4ED-F020A3BD9C3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23738" y="2197957"/>
            <a:ext cx="3576078" cy="3934748"/>
          </a:xfrm>
          <a:prstGeom prst="rect">
            <a:avLst/>
          </a:prstGeom>
        </p:spPr>
      </p:pic>
      <p:pic>
        <p:nvPicPr>
          <p:cNvPr id="13" name="Picture 12">
            <a:extLst>
              <a:ext uri="{FF2B5EF4-FFF2-40B4-BE49-F238E27FC236}">
                <a16:creationId xmlns:a16="http://schemas.microsoft.com/office/drawing/2014/main" id="{1166D8D0-5276-44B2-7267-184D39896BF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5412580" y="1390677"/>
            <a:ext cx="2479639" cy="4768781"/>
          </a:xfrm>
          <a:prstGeom prst="rect">
            <a:avLst/>
          </a:prstGeom>
        </p:spPr>
      </p:pic>
      <p:sp>
        <p:nvSpPr>
          <p:cNvPr id="24" name="Oval 23">
            <a:extLst>
              <a:ext uri="{FF2B5EF4-FFF2-40B4-BE49-F238E27FC236}">
                <a16:creationId xmlns:a16="http://schemas.microsoft.com/office/drawing/2014/main" id="{562C0BF6-47AF-BDB0-7828-FD081D34C730}"/>
              </a:ext>
            </a:extLst>
          </p:cNvPr>
          <p:cNvSpPr/>
          <p:nvPr/>
        </p:nvSpPr>
        <p:spPr>
          <a:xfrm>
            <a:off x="808114" y="2393744"/>
            <a:ext cx="3751200" cy="3751200"/>
          </a:xfrm>
          <a:prstGeom prst="ellipse">
            <a:avLst/>
          </a:prstGeom>
          <a:solidFill>
            <a:srgbClr val="00ACE8"/>
          </a:solidFill>
          <a:ln>
            <a:noFill/>
          </a:ln>
          <a:effectLst>
            <a:glow rad="63500">
              <a:schemeClr val="tx1">
                <a:alpha val="18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GB" sz="1800" b="1" dirty="0">
              <a:solidFill>
                <a:srgbClr val="27295B"/>
              </a:solidFill>
            </a:endParaRPr>
          </a:p>
        </p:txBody>
      </p:sp>
      <p:sp>
        <p:nvSpPr>
          <p:cNvPr id="20" name="Rectangle: Rounded Corners 19">
            <a:extLst>
              <a:ext uri="{FF2B5EF4-FFF2-40B4-BE49-F238E27FC236}">
                <a16:creationId xmlns:a16="http://schemas.microsoft.com/office/drawing/2014/main" id="{A831B886-D53C-38D4-8D41-C19D89C3FCE6}"/>
              </a:ext>
            </a:extLst>
          </p:cNvPr>
          <p:cNvSpPr/>
          <p:nvPr/>
        </p:nvSpPr>
        <p:spPr>
          <a:xfrm>
            <a:off x="758146" y="1927957"/>
            <a:ext cx="87455" cy="270000"/>
          </a:xfrm>
          <a:prstGeom prst="roundRect">
            <a:avLst>
              <a:gd name="adj" fmla="val 50000"/>
            </a:avLst>
          </a:prstGeom>
          <a:solidFill>
            <a:srgbClr val="FCBE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 21">
            <a:extLst>
              <a:ext uri="{FF2B5EF4-FFF2-40B4-BE49-F238E27FC236}">
                <a16:creationId xmlns:a16="http://schemas.microsoft.com/office/drawing/2014/main" id="{131024B1-6F35-F0DC-FA42-444484B190FA}"/>
              </a:ext>
            </a:extLst>
          </p:cNvPr>
          <p:cNvSpPr/>
          <p:nvPr/>
        </p:nvSpPr>
        <p:spPr>
          <a:xfrm>
            <a:off x="932866" y="2518496"/>
            <a:ext cx="3501696" cy="3501696"/>
          </a:xfrm>
          <a:prstGeom prst="ellipse">
            <a:avLst/>
          </a:prstGeom>
          <a:solidFill>
            <a:srgbClr val="EB577C"/>
          </a:solidFill>
          <a:ln>
            <a:noFill/>
          </a:ln>
          <a:effectLst>
            <a:glow rad="63500">
              <a:schemeClr val="tx1">
                <a:alpha val="42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GB" sz="1800" b="1" dirty="0">
              <a:solidFill>
                <a:srgbClr val="27295B"/>
              </a:solidFill>
            </a:endParaRPr>
          </a:p>
        </p:txBody>
      </p:sp>
      <p:sp>
        <p:nvSpPr>
          <p:cNvPr id="14" name="Oval 13">
            <a:extLst>
              <a:ext uri="{FF2B5EF4-FFF2-40B4-BE49-F238E27FC236}">
                <a16:creationId xmlns:a16="http://schemas.microsoft.com/office/drawing/2014/main" id="{80C6EC73-1A5F-C085-F369-BEFDCE162EBC}"/>
              </a:ext>
            </a:extLst>
          </p:cNvPr>
          <p:cNvSpPr/>
          <p:nvPr/>
        </p:nvSpPr>
        <p:spPr>
          <a:xfrm>
            <a:off x="1057019" y="2642649"/>
            <a:ext cx="3253391" cy="3253391"/>
          </a:xfrm>
          <a:prstGeom prst="ellipse">
            <a:avLst/>
          </a:prstGeom>
          <a:solidFill>
            <a:srgbClr val="FCBE0E"/>
          </a:solidFill>
          <a:ln>
            <a:noFill/>
          </a:ln>
          <a:effectLst>
            <a:glow rad="63500">
              <a:schemeClr val="tx1">
                <a:alpha val="28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1800" b="1" dirty="0">
                <a:solidFill>
                  <a:srgbClr val="27295B"/>
                </a:solidFill>
              </a:rPr>
              <a:t>Bullying can isolate people. This means they feel lonely and feel they have nobody they can turn to.</a:t>
            </a:r>
          </a:p>
        </p:txBody>
      </p:sp>
      <p:sp>
        <p:nvSpPr>
          <p:cNvPr id="41" name="Oval 40">
            <a:extLst>
              <a:ext uri="{FF2B5EF4-FFF2-40B4-BE49-F238E27FC236}">
                <a16:creationId xmlns:a16="http://schemas.microsoft.com/office/drawing/2014/main" id="{89841D25-7C68-981C-07C9-E7169116550A}"/>
              </a:ext>
            </a:extLst>
          </p:cNvPr>
          <p:cNvSpPr/>
          <p:nvPr/>
        </p:nvSpPr>
        <p:spPr>
          <a:xfrm>
            <a:off x="1057019" y="2642649"/>
            <a:ext cx="3253391" cy="3253391"/>
          </a:xfrm>
          <a:prstGeom prst="ellipse">
            <a:avLst/>
          </a:prstGeom>
          <a:solidFill>
            <a:srgbClr val="FCBE0E"/>
          </a:solidFill>
          <a:ln>
            <a:noFill/>
          </a:ln>
          <a:effectLst>
            <a:glow rad="63500">
              <a:schemeClr val="tx1">
                <a:alpha val="28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b="1" dirty="0">
                <a:solidFill>
                  <a:srgbClr val="27295B"/>
                </a:solidFill>
              </a:rPr>
              <a:t>Bullying can make people feel like they don’t matter.</a:t>
            </a:r>
          </a:p>
        </p:txBody>
      </p:sp>
      <p:sp>
        <p:nvSpPr>
          <p:cNvPr id="43" name="Oval 42">
            <a:extLst>
              <a:ext uri="{FF2B5EF4-FFF2-40B4-BE49-F238E27FC236}">
                <a16:creationId xmlns:a16="http://schemas.microsoft.com/office/drawing/2014/main" id="{44F12BC7-B004-80D7-3736-416176D569F8}"/>
              </a:ext>
            </a:extLst>
          </p:cNvPr>
          <p:cNvSpPr/>
          <p:nvPr/>
        </p:nvSpPr>
        <p:spPr>
          <a:xfrm>
            <a:off x="1057019" y="2642649"/>
            <a:ext cx="3253391" cy="3253391"/>
          </a:xfrm>
          <a:prstGeom prst="ellipse">
            <a:avLst/>
          </a:prstGeom>
          <a:solidFill>
            <a:srgbClr val="FCBE0E"/>
          </a:solidFill>
          <a:ln>
            <a:noFill/>
          </a:ln>
          <a:effectLst>
            <a:glow rad="63500">
              <a:schemeClr val="tx1">
                <a:alpha val="28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b="1" dirty="0">
                <a:solidFill>
                  <a:srgbClr val="27295B"/>
                </a:solidFill>
              </a:rPr>
              <a:t>Bullying can make people feel lots of uncomfortable emotions.</a:t>
            </a:r>
          </a:p>
        </p:txBody>
      </p:sp>
      <p:sp>
        <p:nvSpPr>
          <p:cNvPr id="45" name="Oval 44">
            <a:extLst>
              <a:ext uri="{FF2B5EF4-FFF2-40B4-BE49-F238E27FC236}">
                <a16:creationId xmlns:a16="http://schemas.microsoft.com/office/drawing/2014/main" id="{85E91585-FA07-D8AC-2613-3F5AD3BD2C58}"/>
              </a:ext>
            </a:extLst>
          </p:cNvPr>
          <p:cNvSpPr/>
          <p:nvPr/>
        </p:nvSpPr>
        <p:spPr>
          <a:xfrm>
            <a:off x="1057019" y="2642649"/>
            <a:ext cx="3253391" cy="3253391"/>
          </a:xfrm>
          <a:prstGeom prst="ellipse">
            <a:avLst/>
          </a:prstGeom>
          <a:solidFill>
            <a:srgbClr val="FCBE0E"/>
          </a:solidFill>
          <a:ln>
            <a:noFill/>
          </a:ln>
          <a:effectLst>
            <a:glow rad="63500">
              <a:schemeClr val="tx1">
                <a:alpha val="28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b="1" dirty="0">
                <a:solidFill>
                  <a:srgbClr val="27295B"/>
                </a:solidFill>
              </a:rPr>
              <a:t>Bullying can stop people from doing their best in and </a:t>
            </a:r>
            <a:br>
              <a:rPr lang="en-GB" b="1" dirty="0">
                <a:solidFill>
                  <a:srgbClr val="27295B"/>
                </a:solidFill>
              </a:rPr>
            </a:br>
            <a:r>
              <a:rPr lang="en-GB" b="1" dirty="0">
                <a:solidFill>
                  <a:srgbClr val="27295B"/>
                </a:solidFill>
              </a:rPr>
              <a:t>out of school.</a:t>
            </a:r>
          </a:p>
        </p:txBody>
      </p:sp>
    </p:spTree>
    <p:extLst>
      <p:ext uri="{BB962C8B-B14F-4D97-AF65-F5344CB8AC3E}">
        <p14:creationId xmlns:p14="http://schemas.microsoft.com/office/powerpoint/2010/main" val="1696435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50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left)">
                                      <p:cBhvr>
                                        <p:cTn id="11" dur="500"/>
                                        <p:tgtEl>
                                          <p:spTgt spid="16"/>
                                        </p:tgtEl>
                                      </p:cBhvr>
                                    </p:animEffect>
                                  </p:childTnLst>
                                </p:cTn>
                              </p:par>
                            </p:childTnLst>
                          </p:cTn>
                        </p:par>
                        <p:par>
                          <p:cTn id="12" fill="hold">
                            <p:stCondLst>
                              <p:cond delay="1500"/>
                            </p:stCondLst>
                            <p:childTnLst>
                              <p:par>
                                <p:cTn id="13" presetID="22" presetClass="entr" presetSubtype="4" fill="hold" grpId="0"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ipe(down)">
                                      <p:cBhvr>
                                        <p:cTn id="15" dur="500"/>
                                        <p:tgtEl>
                                          <p:spTgt spid="20"/>
                                        </p:tgtEl>
                                      </p:cBhvr>
                                    </p:animEffect>
                                  </p:childTnLst>
                                </p:cTn>
                              </p:par>
                            </p:childTnLst>
                          </p:cTn>
                        </p:par>
                        <p:par>
                          <p:cTn id="16" fill="hold">
                            <p:stCondLst>
                              <p:cond delay="2000"/>
                            </p:stCondLst>
                            <p:childTnLst>
                              <p:par>
                                <p:cTn id="17" presetID="22" presetClass="entr" presetSubtype="8" fill="hold" grpId="0"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ipe(left)">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31"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p:cTn id="24" dur="1000" fill="hold"/>
                                        <p:tgtEl>
                                          <p:spTgt spid="14"/>
                                        </p:tgtEl>
                                        <p:attrNameLst>
                                          <p:attrName>ppt_w</p:attrName>
                                        </p:attrNameLst>
                                      </p:cBhvr>
                                      <p:tavLst>
                                        <p:tav tm="0">
                                          <p:val>
                                            <p:fltVal val="0"/>
                                          </p:val>
                                        </p:tav>
                                        <p:tav tm="100000">
                                          <p:val>
                                            <p:strVal val="#ppt_w"/>
                                          </p:val>
                                        </p:tav>
                                      </p:tavLst>
                                    </p:anim>
                                    <p:anim calcmode="lin" valueType="num">
                                      <p:cBhvr>
                                        <p:cTn id="25" dur="1000" fill="hold"/>
                                        <p:tgtEl>
                                          <p:spTgt spid="14"/>
                                        </p:tgtEl>
                                        <p:attrNameLst>
                                          <p:attrName>ppt_h</p:attrName>
                                        </p:attrNameLst>
                                      </p:cBhvr>
                                      <p:tavLst>
                                        <p:tav tm="0">
                                          <p:val>
                                            <p:fltVal val="0"/>
                                          </p:val>
                                        </p:tav>
                                        <p:tav tm="100000">
                                          <p:val>
                                            <p:strVal val="#ppt_h"/>
                                          </p:val>
                                        </p:tav>
                                      </p:tavLst>
                                    </p:anim>
                                    <p:anim calcmode="lin" valueType="num">
                                      <p:cBhvr>
                                        <p:cTn id="26" dur="1000" fill="hold"/>
                                        <p:tgtEl>
                                          <p:spTgt spid="14"/>
                                        </p:tgtEl>
                                        <p:attrNameLst>
                                          <p:attrName>style.rotation</p:attrName>
                                        </p:attrNameLst>
                                      </p:cBhvr>
                                      <p:tavLst>
                                        <p:tav tm="0">
                                          <p:val>
                                            <p:fltVal val="90"/>
                                          </p:val>
                                        </p:tav>
                                        <p:tav tm="100000">
                                          <p:val>
                                            <p:fltVal val="0"/>
                                          </p:val>
                                        </p:tav>
                                      </p:tavLst>
                                    </p:anim>
                                    <p:animEffect transition="in" filter="fade">
                                      <p:cBhvr>
                                        <p:cTn id="27" dur="1000"/>
                                        <p:tgtEl>
                                          <p:spTgt spid="14"/>
                                        </p:tgtEl>
                                      </p:cBhvr>
                                    </p:animEffect>
                                  </p:childTnLst>
                                </p:cTn>
                              </p:par>
                            </p:childTnLst>
                          </p:cTn>
                        </p:par>
                        <p:par>
                          <p:cTn id="28" fill="hold">
                            <p:stCondLst>
                              <p:cond delay="1000"/>
                            </p:stCondLst>
                            <p:childTnLst>
                              <p:par>
                                <p:cTn id="29" presetID="31" presetClass="entr" presetSubtype="0" fill="hold" grpId="0" nodeType="after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p:cTn id="31" dur="1000" fill="hold"/>
                                        <p:tgtEl>
                                          <p:spTgt spid="22"/>
                                        </p:tgtEl>
                                        <p:attrNameLst>
                                          <p:attrName>ppt_w</p:attrName>
                                        </p:attrNameLst>
                                      </p:cBhvr>
                                      <p:tavLst>
                                        <p:tav tm="0">
                                          <p:val>
                                            <p:fltVal val="0"/>
                                          </p:val>
                                        </p:tav>
                                        <p:tav tm="100000">
                                          <p:val>
                                            <p:strVal val="#ppt_w"/>
                                          </p:val>
                                        </p:tav>
                                      </p:tavLst>
                                    </p:anim>
                                    <p:anim calcmode="lin" valueType="num">
                                      <p:cBhvr>
                                        <p:cTn id="32" dur="1000" fill="hold"/>
                                        <p:tgtEl>
                                          <p:spTgt spid="22"/>
                                        </p:tgtEl>
                                        <p:attrNameLst>
                                          <p:attrName>ppt_h</p:attrName>
                                        </p:attrNameLst>
                                      </p:cBhvr>
                                      <p:tavLst>
                                        <p:tav tm="0">
                                          <p:val>
                                            <p:fltVal val="0"/>
                                          </p:val>
                                        </p:tav>
                                        <p:tav tm="100000">
                                          <p:val>
                                            <p:strVal val="#ppt_h"/>
                                          </p:val>
                                        </p:tav>
                                      </p:tavLst>
                                    </p:anim>
                                    <p:anim calcmode="lin" valueType="num">
                                      <p:cBhvr>
                                        <p:cTn id="33" dur="1000" fill="hold"/>
                                        <p:tgtEl>
                                          <p:spTgt spid="22"/>
                                        </p:tgtEl>
                                        <p:attrNameLst>
                                          <p:attrName>style.rotation</p:attrName>
                                        </p:attrNameLst>
                                      </p:cBhvr>
                                      <p:tavLst>
                                        <p:tav tm="0">
                                          <p:val>
                                            <p:fltVal val="90"/>
                                          </p:val>
                                        </p:tav>
                                        <p:tav tm="100000">
                                          <p:val>
                                            <p:fltVal val="0"/>
                                          </p:val>
                                        </p:tav>
                                      </p:tavLst>
                                    </p:anim>
                                    <p:animEffect transition="in" filter="fade">
                                      <p:cBhvr>
                                        <p:cTn id="34" dur="1000"/>
                                        <p:tgtEl>
                                          <p:spTgt spid="22"/>
                                        </p:tgtEl>
                                      </p:cBhvr>
                                    </p:animEffect>
                                  </p:childTnLst>
                                </p:cTn>
                              </p:par>
                            </p:childTnLst>
                          </p:cTn>
                        </p:par>
                        <p:par>
                          <p:cTn id="35" fill="hold">
                            <p:stCondLst>
                              <p:cond delay="2000"/>
                            </p:stCondLst>
                            <p:childTnLst>
                              <p:par>
                                <p:cTn id="36" presetID="31" presetClass="entr" presetSubtype="0" fill="hold" grpId="0" nodeType="afterEffect">
                                  <p:stCondLst>
                                    <p:cond delay="0"/>
                                  </p:stCondLst>
                                  <p:childTnLst>
                                    <p:set>
                                      <p:cBhvr>
                                        <p:cTn id="37" dur="1" fill="hold">
                                          <p:stCondLst>
                                            <p:cond delay="0"/>
                                          </p:stCondLst>
                                        </p:cTn>
                                        <p:tgtEl>
                                          <p:spTgt spid="24"/>
                                        </p:tgtEl>
                                        <p:attrNameLst>
                                          <p:attrName>style.visibility</p:attrName>
                                        </p:attrNameLst>
                                      </p:cBhvr>
                                      <p:to>
                                        <p:strVal val="visible"/>
                                      </p:to>
                                    </p:set>
                                    <p:anim calcmode="lin" valueType="num">
                                      <p:cBhvr>
                                        <p:cTn id="38" dur="1000" fill="hold"/>
                                        <p:tgtEl>
                                          <p:spTgt spid="24"/>
                                        </p:tgtEl>
                                        <p:attrNameLst>
                                          <p:attrName>ppt_w</p:attrName>
                                        </p:attrNameLst>
                                      </p:cBhvr>
                                      <p:tavLst>
                                        <p:tav tm="0">
                                          <p:val>
                                            <p:fltVal val="0"/>
                                          </p:val>
                                        </p:tav>
                                        <p:tav tm="100000">
                                          <p:val>
                                            <p:strVal val="#ppt_w"/>
                                          </p:val>
                                        </p:tav>
                                      </p:tavLst>
                                    </p:anim>
                                    <p:anim calcmode="lin" valueType="num">
                                      <p:cBhvr>
                                        <p:cTn id="39" dur="1000" fill="hold"/>
                                        <p:tgtEl>
                                          <p:spTgt spid="24"/>
                                        </p:tgtEl>
                                        <p:attrNameLst>
                                          <p:attrName>ppt_h</p:attrName>
                                        </p:attrNameLst>
                                      </p:cBhvr>
                                      <p:tavLst>
                                        <p:tav tm="0">
                                          <p:val>
                                            <p:fltVal val="0"/>
                                          </p:val>
                                        </p:tav>
                                        <p:tav tm="100000">
                                          <p:val>
                                            <p:strVal val="#ppt_h"/>
                                          </p:val>
                                        </p:tav>
                                      </p:tavLst>
                                    </p:anim>
                                    <p:anim calcmode="lin" valueType="num">
                                      <p:cBhvr>
                                        <p:cTn id="40" dur="1000" fill="hold"/>
                                        <p:tgtEl>
                                          <p:spTgt spid="24"/>
                                        </p:tgtEl>
                                        <p:attrNameLst>
                                          <p:attrName>style.rotation</p:attrName>
                                        </p:attrNameLst>
                                      </p:cBhvr>
                                      <p:tavLst>
                                        <p:tav tm="0">
                                          <p:val>
                                            <p:fltVal val="90"/>
                                          </p:val>
                                        </p:tav>
                                        <p:tav tm="100000">
                                          <p:val>
                                            <p:fltVal val="0"/>
                                          </p:val>
                                        </p:tav>
                                      </p:tavLst>
                                    </p:anim>
                                    <p:animEffect transition="in" filter="fade">
                                      <p:cBhvr>
                                        <p:cTn id="41" dur="1000"/>
                                        <p:tgtEl>
                                          <p:spTgt spid="24"/>
                                        </p:tgtEl>
                                      </p:cBhvr>
                                    </p:animEffect>
                                  </p:childTnLst>
                                </p:cTn>
                              </p:par>
                              <p:par>
                                <p:cTn id="42" presetID="42" presetClass="entr" presetSubtype="0" fill="hold" nodeType="withEffect">
                                  <p:stCondLst>
                                    <p:cond delay="0"/>
                                  </p:stCondLst>
                                  <p:childTnLst>
                                    <p:set>
                                      <p:cBhvr>
                                        <p:cTn id="43" dur="1" fill="hold">
                                          <p:stCondLst>
                                            <p:cond delay="0"/>
                                          </p:stCondLst>
                                        </p:cTn>
                                        <p:tgtEl>
                                          <p:spTgt spid="4"/>
                                        </p:tgtEl>
                                        <p:attrNameLst>
                                          <p:attrName>style.visibility</p:attrName>
                                        </p:attrNameLst>
                                      </p:cBhvr>
                                      <p:to>
                                        <p:strVal val="visible"/>
                                      </p:to>
                                    </p:set>
                                    <p:animEffect transition="in" filter="fade">
                                      <p:cBhvr>
                                        <p:cTn id="44" dur="1000"/>
                                        <p:tgtEl>
                                          <p:spTgt spid="4"/>
                                        </p:tgtEl>
                                      </p:cBhvr>
                                    </p:animEffect>
                                    <p:anim calcmode="lin" valueType="num">
                                      <p:cBhvr>
                                        <p:cTn id="45" dur="1000" fill="hold"/>
                                        <p:tgtEl>
                                          <p:spTgt spid="4"/>
                                        </p:tgtEl>
                                        <p:attrNameLst>
                                          <p:attrName>ppt_x</p:attrName>
                                        </p:attrNameLst>
                                      </p:cBhvr>
                                      <p:tavLst>
                                        <p:tav tm="0">
                                          <p:val>
                                            <p:strVal val="#ppt_x"/>
                                          </p:val>
                                        </p:tav>
                                        <p:tav tm="100000">
                                          <p:val>
                                            <p:strVal val="#ppt_x"/>
                                          </p:val>
                                        </p:tav>
                                      </p:tavLst>
                                    </p:anim>
                                    <p:anim calcmode="lin" valueType="num">
                                      <p:cBhvr>
                                        <p:cTn id="4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31" presetClass="entr" presetSubtype="0" fill="hold" grpId="0" nodeType="clickEffect">
                                  <p:stCondLst>
                                    <p:cond delay="0"/>
                                  </p:stCondLst>
                                  <p:childTnLst>
                                    <p:set>
                                      <p:cBhvr>
                                        <p:cTn id="50" dur="1" fill="hold">
                                          <p:stCondLst>
                                            <p:cond delay="0"/>
                                          </p:stCondLst>
                                        </p:cTn>
                                        <p:tgtEl>
                                          <p:spTgt spid="41"/>
                                        </p:tgtEl>
                                        <p:attrNameLst>
                                          <p:attrName>style.visibility</p:attrName>
                                        </p:attrNameLst>
                                      </p:cBhvr>
                                      <p:to>
                                        <p:strVal val="visible"/>
                                      </p:to>
                                    </p:set>
                                    <p:anim calcmode="lin" valueType="num">
                                      <p:cBhvr>
                                        <p:cTn id="51" dur="1000" fill="hold"/>
                                        <p:tgtEl>
                                          <p:spTgt spid="41"/>
                                        </p:tgtEl>
                                        <p:attrNameLst>
                                          <p:attrName>ppt_w</p:attrName>
                                        </p:attrNameLst>
                                      </p:cBhvr>
                                      <p:tavLst>
                                        <p:tav tm="0">
                                          <p:val>
                                            <p:fltVal val="0"/>
                                          </p:val>
                                        </p:tav>
                                        <p:tav tm="100000">
                                          <p:val>
                                            <p:strVal val="#ppt_w"/>
                                          </p:val>
                                        </p:tav>
                                      </p:tavLst>
                                    </p:anim>
                                    <p:anim calcmode="lin" valueType="num">
                                      <p:cBhvr>
                                        <p:cTn id="52" dur="1000" fill="hold"/>
                                        <p:tgtEl>
                                          <p:spTgt spid="41"/>
                                        </p:tgtEl>
                                        <p:attrNameLst>
                                          <p:attrName>ppt_h</p:attrName>
                                        </p:attrNameLst>
                                      </p:cBhvr>
                                      <p:tavLst>
                                        <p:tav tm="0">
                                          <p:val>
                                            <p:fltVal val="0"/>
                                          </p:val>
                                        </p:tav>
                                        <p:tav tm="100000">
                                          <p:val>
                                            <p:strVal val="#ppt_h"/>
                                          </p:val>
                                        </p:tav>
                                      </p:tavLst>
                                    </p:anim>
                                    <p:anim calcmode="lin" valueType="num">
                                      <p:cBhvr>
                                        <p:cTn id="53" dur="1000" fill="hold"/>
                                        <p:tgtEl>
                                          <p:spTgt spid="41"/>
                                        </p:tgtEl>
                                        <p:attrNameLst>
                                          <p:attrName>style.rotation</p:attrName>
                                        </p:attrNameLst>
                                      </p:cBhvr>
                                      <p:tavLst>
                                        <p:tav tm="0">
                                          <p:val>
                                            <p:fltVal val="90"/>
                                          </p:val>
                                        </p:tav>
                                        <p:tav tm="100000">
                                          <p:val>
                                            <p:fltVal val="0"/>
                                          </p:val>
                                        </p:tav>
                                      </p:tavLst>
                                    </p:anim>
                                    <p:animEffect transition="in" filter="fade">
                                      <p:cBhvr>
                                        <p:cTn id="54" dur="1000"/>
                                        <p:tgtEl>
                                          <p:spTgt spid="41"/>
                                        </p:tgtEl>
                                      </p:cBhvr>
                                    </p:animEffect>
                                  </p:childTnLst>
                                </p:cTn>
                              </p:par>
                              <p:par>
                                <p:cTn id="55" presetID="1" presetClass="exit" presetSubtype="0" fill="hold" grpId="1" nodeType="withEffect">
                                  <p:stCondLst>
                                    <p:cond delay="0"/>
                                  </p:stCondLst>
                                  <p:childTnLst>
                                    <p:set>
                                      <p:cBhvr>
                                        <p:cTn id="56" dur="1" fill="hold">
                                          <p:stCondLst>
                                            <p:cond delay="0"/>
                                          </p:stCondLst>
                                        </p:cTn>
                                        <p:tgtEl>
                                          <p:spTgt spid="14"/>
                                        </p:tgtEl>
                                        <p:attrNameLst>
                                          <p:attrName>style.visibility</p:attrName>
                                        </p:attrNameLst>
                                      </p:cBhvr>
                                      <p:to>
                                        <p:strVal val="hidden"/>
                                      </p:to>
                                    </p:set>
                                  </p:childTnLst>
                                </p:cTn>
                              </p:par>
                              <p:par>
                                <p:cTn id="57" presetID="42" presetClass="entr" presetSubtype="0" fill="hold" nodeType="withEffect">
                                  <p:stCondLst>
                                    <p:cond delay="0"/>
                                  </p:stCondLst>
                                  <p:childTnLst>
                                    <p:set>
                                      <p:cBhvr>
                                        <p:cTn id="58" dur="1" fill="hold">
                                          <p:stCondLst>
                                            <p:cond delay="0"/>
                                          </p:stCondLst>
                                        </p:cTn>
                                        <p:tgtEl>
                                          <p:spTgt spid="7"/>
                                        </p:tgtEl>
                                        <p:attrNameLst>
                                          <p:attrName>style.visibility</p:attrName>
                                        </p:attrNameLst>
                                      </p:cBhvr>
                                      <p:to>
                                        <p:strVal val="visible"/>
                                      </p:to>
                                    </p:set>
                                    <p:animEffect transition="in" filter="fade">
                                      <p:cBhvr>
                                        <p:cTn id="59" dur="1000"/>
                                        <p:tgtEl>
                                          <p:spTgt spid="7"/>
                                        </p:tgtEl>
                                      </p:cBhvr>
                                    </p:animEffect>
                                    <p:anim calcmode="lin" valueType="num">
                                      <p:cBhvr>
                                        <p:cTn id="60" dur="1000" fill="hold"/>
                                        <p:tgtEl>
                                          <p:spTgt spid="7"/>
                                        </p:tgtEl>
                                        <p:attrNameLst>
                                          <p:attrName>ppt_x</p:attrName>
                                        </p:attrNameLst>
                                      </p:cBhvr>
                                      <p:tavLst>
                                        <p:tav tm="0">
                                          <p:val>
                                            <p:strVal val="#ppt_x"/>
                                          </p:val>
                                        </p:tav>
                                        <p:tav tm="100000">
                                          <p:val>
                                            <p:strVal val="#ppt_x"/>
                                          </p:val>
                                        </p:tav>
                                      </p:tavLst>
                                    </p:anim>
                                    <p:anim calcmode="lin" valueType="num">
                                      <p:cBhvr>
                                        <p:cTn id="61" dur="1000" fill="hold"/>
                                        <p:tgtEl>
                                          <p:spTgt spid="7"/>
                                        </p:tgtEl>
                                        <p:attrNameLst>
                                          <p:attrName>ppt_y</p:attrName>
                                        </p:attrNameLst>
                                      </p:cBhvr>
                                      <p:tavLst>
                                        <p:tav tm="0">
                                          <p:val>
                                            <p:strVal val="#ppt_y+.1"/>
                                          </p:val>
                                        </p:tav>
                                        <p:tav tm="100000">
                                          <p:val>
                                            <p:strVal val="#ppt_y"/>
                                          </p:val>
                                        </p:tav>
                                      </p:tavLst>
                                    </p:anim>
                                  </p:childTnLst>
                                </p:cTn>
                              </p:par>
                              <p:par>
                                <p:cTn id="62" presetID="1" presetClass="exit" presetSubtype="0" fill="hold" nodeType="withEffect">
                                  <p:stCondLst>
                                    <p:cond delay="0"/>
                                  </p:stCondLst>
                                  <p:childTnLst>
                                    <p:set>
                                      <p:cBhvr>
                                        <p:cTn id="63" dur="1" fill="hold">
                                          <p:stCondLst>
                                            <p:cond delay="0"/>
                                          </p:stCondLst>
                                        </p:cTn>
                                        <p:tgtEl>
                                          <p:spTgt spid="4"/>
                                        </p:tgtEl>
                                        <p:attrNameLst>
                                          <p:attrName>style.visibility</p:attrName>
                                        </p:attrNameLst>
                                      </p:cBhvr>
                                      <p:to>
                                        <p:strVal val="hidden"/>
                                      </p:to>
                                    </p:set>
                                  </p:childTnLst>
                                </p:cTn>
                              </p:par>
                            </p:childTnLst>
                          </p:cTn>
                        </p:par>
                      </p:childTnLst>
                    </p:cTn>
                  </p:par>
                  <p:par>
                    <p:cTn id="64" fill="hold">
                      <p:stCondLst>
                        <p:cond delay="indefinite"/>
                      </p:stCondLst>
                      <p:childTnLst>
                        <p:par>
                          <p:cTn id="65" fill="hold">
                            <p:stCondLst>
                              <p:cond delay="0"/>
                            </p:stCondLst>
                            <p:childTnLst>
                              <p:par>
                                <p:cTn id="66" presetID="31" presetClass="entr" presetSubtype="0" fill="hold" grpId="0" nodeType="clickEffect">
                                  <p:stCondLst>
                                    <p:cond delay="0"/>
                                  </p:stCondLst>
                                  <p:childTnLst>
                                    <p:set>
                                      <p:cBhvr>
                                        <p:cTn id="67" dur="1" fill="hold">
                                          <p:stCondLst>
                                            <p:cond delay="0"/>
                                          </p:stCondLst>
                                        </p:cTn>
                                        <p:tgtEl>
                                          <p:spTgt spid="43"/>
                                        </p:tgtEl>
                                        <p:attrNameLst>
                                          <p:attrName>style.visibility</p:attrName>
                                        </p:attrNameLst>
                                      </p:cBhvr>
                                      <p:to>
                                        <p:strVal val="visible"/>
                                      </p:to>
                                    </p:set>
                                    <p:anim calcmode="lin" valueType="num">
                                      <p:cBhvr>
                                        <p:cTn id="68" dur="1000" fill="hold"/>
                                        <p:tgtEl>
                                          <p:spTgt spid="43"/>
                                        </p:tgtEl>
                                        <p:attrNameLst>
                                          <p:attrName>ppt_w</p:attrName>
                                        </p:attrNameLst>
                                      </p:cBhvr>
                                      <p:tavLst>
                                        <p:tav tm="0">
                                          <p:val>
                                            <p:fltVal val="0"/>
                                          </p:val>
                                        </p:tav>
                                        <p:tav tm="100000">
                                          <p:val>
                                            <p:strVal val="#ppt_w"/>
                                          </p:val>
                                        </p:tav>
                                      </p:tavLst>
                                    </p:anim>
                                    <p:anim calcmode="lin" valueType="num">
                                      <p:cBhvr>
                                        <p:cTn id="69" dur="1000" fill="hold"/>
                                        <p:tgtEl>
                                          <p:spTgt spid="43"/>
                                        </p:tgtEl>
                                        <p:attrNameLst>
                                          <p:attrName>ppt_h</p:attrName>
                                        </p:attrNameLst>
                                      </p:cBhvr>
                                      <p:tavLst>
                                        <p:tav tm="0">
                                          <p:val>
                                            <p:fltVal val="0"/>
                                          </p:val>
                                        </p:tav>
                                        <p:tav tm="100000">
                                          <p:val>
                                            <p:strVal val="#ppt_h"/>
                                          </p:val>
                                        </p:tav>
                                      </p:tavLst>
                                    </p:anim>
                                    <p:anim calcmode="lin" valueType="num">
                                      <p:cBhvr>
                                        <p:cTn id="70" dur="1000" fill="hold"/>
                                        <p:tgtEl>
                                          <p:spTgt spid="43"/>
                                        </p:tgtEl>
                                        <p:attrNameLst>
                                          <p:attrName>style.rotation</p:attrName>
                                        </p:attrNameLst>
                                      </p:cBhvr>
                                      <p:tavLst>
                                        <p:tav tm="0">
                                          <p:val>
                                            <p:fltVal val="90"/>
                                          </p:val>
                                        </p:tav>
                                        <p:tav tm="100000">
                                          <p:val>
                                            <p:fltVal val="0"/>
                                          </p:val>
                                        </p:tav>
                                      </p:tavLst>
                                    </p:anim>
                                    <p:animEffect transition="in" filter="fade">
                                      <p:cBhvr>
                                        <p:cTn id="71" dur="1000"/>
                                        <p:tgtEl>
                                          <p:spTgt spid="43"/>
                                        </p:tgtEl>
                                      </p:cBhvr>
                                    </p:animEffect>
                                  </p:childTnLst>
                                </p:cTn>
                              </p:par>
                              <p:par>
                                <p:cTn id="72" presetID="1" presetClass="exit" presetSubtype="0" fill="hold" grpId="1" nodeType="withEffect">
                                  <p:stCondLst>
                                    <p:cond delay="0"/>
                                  </p:stCondLst>
                                  <p:childTnLst>
                                    <p:set>
                                      <p:cBhvr>
                                        <p:cTn id="73" dur="1" fill="hold">
                                          <p:stCondLst>
                                            <p:cond delay="0"/>
                                          </p:stCondLst>
                                        </p:cTn>
                                        <p:tgtEl>
                                          <p:spTgt spid="41"/>
                                        </p:tgtEl>
                                        <p:attrNameLst>
                                          <p:attrName>style.visibility</p:attrName>
                                        </p:attrNameLst>
                                      </p:cBhvr>
                                      <p:to>
                                        <p:strVal val="hidden"/>
                                      </p:to>
                                    </p:set>
                                  </p:childTnLst>
                                </p:cTn>
                              </p:par>
                              <p:par>
                                <p:cTn id="74" presetID="1" presetClass="exit" presetSubtype="0" fill="hold" nodeType="withEffect">
                                  <p:stCondLst>
                                    <p:cond delay="0"/>
                                  </p:stCondLst>
                                  <p:childTnLst>
                                    <p:set>
                                      <p:cBhvr>
                                        <p:cTn id="75" dur="1" fill="hold">
                                          <p:stCondLst>
                                            <p:cond delay="0"/>
                                          </p:stCondLst>
                                        </p:cTn>
                                        <p:tgtEl>
                                          <p:spTgt spid="7"/>
                                        </p:tgtEl>
                                        <p:attrNameLst>
                                          <p:attrName>style.visibility</p:attrName>
                                        </p:attrNameLst>
                                      </p:cBhvr>
                                      <p:to>
                                        <p:strVal val="hidden"/>
                                      </p:to>
                                    </p:set>
                                  </p:childTnLst>
                                </p:cTn>
                              </p:par>
                              <p:par>
                                <p:cTn id="76" presetID="42" presetClass="entr" presetSubtype="0" fill="hold" nodeType="withEffect">
                                  <p:stCondLst>
                                    <p:cond delay="0"/>
                                  </p:stCondLst>
                                  <p:childTnLst>
                                    <p:set>
                                      <p:cBhvr>
                                        <p:cTn id="77" dur="1" fill="hold">
                                          <p:stCondLst>
                                            <p:cond delay="0"/>
                                          </p:stCondLst>
                                        </p:cTn>
                                        <p:tgtEl>
                                          <p:spTgt spid="9"/>
                                        </p:tgtEl>
                                        <p:attrNameLst>
                                          <p:attrName>style.visibility</p:attrName>
                                        </p:attrNameLst>
                                      </p:cBhvr>
                                      <p:to>
                                        <p:strVal val="visible"/>
                                      </p:to>
                                    </p:set>
                                    <p:animEffect transition="in" filter="fade">
                                      <p:cBhvr>
                                        <p:cTn id="78" dur="1000"/>
                                        <p:tgtEl>
                                          <p:spTgt spid="9"/>
                                        </p:tgtEl>
                                      </p:cBhvr>
                                    </p:animEffect>
                                    <p:anim calcmode="lin" valueType="num">
                                      <p:cBhvr>
                                        <p:cTn id="79" dur="1000" fill="hold"/>
                                        <p:tgtEl>
                                          <p:spTgt spid="9"/>
                                        </p:tgtEl>
                                        <p:attrNameLst>
                                          <p:attrName>ppt_x</p:attrName>
                                        </p:attrNameLst>
                                      </p:cBhvr>
                                      <p:tavLst>
                                        <p:tav tm="0">
                                          <p:val>
                                            <p:strVal val="#ppt_x"/>
                                          </p:val>
                                        </p:tav>
                                        <p:tav tm="100000">
                                          <p:val>
                                            <p:strVal val="#ppt_x"/>
                                          </p:val>
                                        </p:tav>
                                      </p:tavLst>
                                    </p:anim>
                                    <p:anim calcmode="lin" valueType="num">
                                      <p:cBhvr>
                                        <p:cTn id="8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31" presetClass="entr" presetSubtype="0" fill="hold" grpId="0" nodeType="clickEffect">
                                  <p:stCondLst>
                                    <p:cond delay="0"/>
                                  </p:stCondLst>
                                  <p:childTnLst>
                                    <p:set>
                                      <p:cBhvr>
                                        <p:cTn id="84" dur="1" fill="hold">
                                          <p:stCondLst>
                                            <p:cond delay="0"/>
                                          </p:stCondLst>
                                        </p:cTn>
                                        <p:tgtEl>
                                          <p:spTgt spid="45"/>
                                        </p:tgtEl>
                                        <p:attrNameLst>
                                          <p:attrName>style.visibility</p:attrName>
                                        </p:attrNameLst>
                                      </p:cBhvr>
                                      <p:to>
                                        <p:strVal val="visible"/>
                                      </p:to>
                                    </p:set>
                                    <p:anim calcmode="lin" valueType="num">
                                      <p:cBhvr>
                                        <p:cTn id="85" dur="1000" fill="hold"/>
                                        <p:tgtEl>
                                          <p:spTgt spid="45"/>
                                        </p:tgtEl>
                                        <p:attrNameLst>
                                          <p:attrName>ppt_w</p:attrName>
                                        </p:attrNameLst>
                                      </p:cBhvr>
                                      <p:tavLst>
                                        <p:tav tm="0">
                                          <p:val>
                                            <p:fltVal val="0"/>
                                          </p:val>
                                        </p:tav>
                                        <p:tav tm="100000">
                                          <p:val>
                                            <p:strVal val="#ppt_w"/>
                                          </p:val>
                                        </p:tav>
                                      </p:tavLst>
                                    </p:anim>
                                    <p:anim calcmode="lin" valueType="num">
                                      <p:cBhvr>
                                        <p:cTn id="86" dur="1000" fill="hold"/>
                                        <p:tgtEl>
                                          <p:spTgt spid="45"/>
                                        </p:tgtEl>
                                        <p:attrNameLst>
                                          <p:attrName>ppt_h</p:attrName>
                                        </p:attrNameLst>
                                      </p:cBhvr>
                                      <p:tavLst>
                                        <p:tav tm="0">
                                          <p:val>
                                            <p:fltVal val="0"/>
                                          </p:val>
                                        </p:tav>
                                        <p:tav tm="100000">
                                          <p:val>
                                            <p:strVal val="#ppt_h"/>
                                          </p:val>
                                        </p:tav>
                                      </p:tavLst>
                                    </p:anim>
                                    <p:anim calcmode="lin" valueType="num">
                                      <p:cBhvr>
                                        <p:cTn id="87" dur="1000" fill="hold"/>
                                        <p:tgtEl>
                                          <p:spTgt spid="45"/>
                                        </p:tgtEl>
                                        <p:attrNameLst>
                                          <p:attrName>style.rotation</p:attrName>
                                        </p:attrNameLst>
                                      </p:cBhvr>
                                      <p:tavLst>
                                        <p:tav tm="0">
                                          <p:val>
                                            <p:fltVal val="90"/>
                                          </p:val>
                                        </p:tav>
                                        <p:tav tm="100000">
                                          <p:val>
                                            <p:fltVal val="0"/>
                                          </p:val>
                                        </p:tav>
                                      </p:tavLst>
                                    </p:anim>
                                    <p:animEffect transition="in" filter="fade">
                                      <p:cBhvr>
                                        <p:cTn id="88" dur="1000"/>
                                        <p:tgtEl>
                                          <p:spTgt spid="45"/>
                                        </p:tgtEl>
                                      </p:cBhvr>
                                    </p:animEffect>
                                  </p:childTnLst>
                                </p:cTn>
                              </p:par>
                              <p:par>
                                <p:cTn id="89" presetID="1" presetClass="exit" presetSubtype="0" fill="hold" grpId="1" nodeType="withEffect">
                                  <p:stCondLst>
                                    <p:cond delay="0"/>
                                  </p:stCondLst>
                                  <p:childTnLst>
                                    <p:set>
                                      <p:cBhvr>
                                        <p:cTn id="90" dur="1" fill="hold">
                                          <p:stCondLst>
                                            <p:cond delay="0"/>
                                          </p:stCondLst>
                                        </p:cTn>
                                        <p:tgtEl>
                                          <p:spTgt spid="43"/>
                                        </p:tgtEl>
                                        <p:attrNameLst>
                                          <p:attrName>style.visibility</p:attrName>
                                        </p:attrNameLst>
                                      </p:cBhvr>
                                      <p:to>
                                        <p:strVal val="hidden"/>
                                      </p:to>
                                    </p:set>
                                  </p:childTnLst>
                                </p:cTn>
                              </p:par>
                              <p:par>
                                <p:cTn id="91" presetID="1" presetClass="exit" presetSubtype="0" fill="hold" nodeType="withEffect">
                                  <p:stCondLst>
                                    <p:cond delay="0"/>
                                  </p:stCondLst>
                                  <p:childTnLst>
                                    <p:set>
                                      <p:cBhvr>
                                        <p:cTn id="92" dur="1" fill="hold">
                                          <p:stCondLst>
                                            <p:cond delay="0"/>
                                          </p:stCondLst>
                                        </p:cTn>
                                        <p:tgtEl>
                                          <p:spTgt spid="9"/>
                                        </p:tgtEl>
                                        <p:attrNameLst>
                                          <p:attrName>style.visibility</p:attrName>
                                        </p:attrNameLst>
                                      </p:cBhvr>
                                      <p:to>
                                        <p:strVal val="hidden"/>
                                      </p:to>
                                    </p:set>
                                  </p:childTnLst>
                                </p:cTn>
                              </p:par>
                              <p:par>
                                <p:cTn id="93" presetID="42" presetClass="entr" presetSubtype="0" fill="hold" nodeType="withEffect">
                                  <p:stCondLst>
                                    <p:cond delay="0"/>
                                  </p:stCondLst>
                                  <p:childTnLst>
                                    <p:set>
                                      <p:cBhvr>
                                        <p:cTn id="94" dur="1" fill="hold">
                                          <p:stCondLst>
                                            <p:cond delay="0"/>
                                          </p:stCondLst>
                                        </p:cTn>
                                        <p:tgtEl>
                                          <p:spTgt spid="13"/>
                                        </p:tgtEl>
                                        <p:attrNameLst>
                                          <p:attrName>style.visibility</p:attrName>
                                        </p:attrNameLst>
                                      </p:cBhvr>
                                      <p:to>
                                        <p:strVal val="visible"/>
                                      </p:to>
                                    </p:set>
                                    <p:animEffect transition="in" filter="fade">
                                      <p:cBhvr>
                                        <p:cTn id="95" dur="1000"/>
                                        <p:tgtEl>
                                          <p:spTgt spid="13"/>
                                        </p:tgtEl>
                                      </p:cBhvr>
                                    </p:animEffect>
                                    <p:anim calcmode="lin" valueType="num">
                                      <p:cBhvr>
                                        <p:cTn id="96" dur="1000" fill="hold"/>
                                        <p:tgtEl>
                                          <p:spTgt spid="13"/>
                                        </p:tgtEl>
                                        <p:attrNameLst>
                                          <p:attrName>ppt_x</p:attrName>
                                        </p:attrNameLst>
                                      </p:cBhvr>
                                      <p:tavLst>
                                        <p:tav tm="0">
                                          <p:val>
                                            <p:strVal val="#ppt_x"/>
                                          </p:val>
                                        </p:tav>
                                        <p:tav tm="100000">
                                          <p:val>
                                            <p:strVal val="#ppt_x"/>
                                          </p:val>
                                        </p:tav>
                                      </p:tavLst>
                                    </p:anim>
                                    <p:anim calcmode="lin" valueType="num">
                                      <p:cBhvr>
                                        <p:cTn id="9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P spid="19" grpId="0" animBg="1"/>
      <p:bldP spid="24" grpId="0" animBg="1"/>
      <p:bldP spid="20" grpId="0" animBg="1"/>
      <p:bldP spid="22" grpId="0" animBg="1"/>
      <p:bldP spid="14" grpId="0" animBg="1"/>
      <p:bldP spid="14" grpId="1" animBg="1"/>
      <p:bldP spid="41" grpId="0" animBg="1"/>
      <p:bldP spid="41" grpId="1" animBg="1"/>
      <p:bldP spid="43" grpId="0" animBg="1"/>
      <p:bldP spid="43" grpId="1" animBg="1"/>
      <p:bldP spid="4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p:cNvSpPr>
            <a:spLocks noGrp="1"/>
          </p:cNvSpPr>
          <p:nvPr>
            <p:ph type="title"/>
          </p:nvPr>
        </p:nvSpPr>
        <p:spPr>
          <a:xfrm>
            <a:off x="457198" y="464029"/>
            <a:ext cx="8220075" cy="994306"/>
          </a:xfrm>
        </p:spPr>
        <p:txBody>
          <a:bodyPr/>
          <a:lstStyle/>
          <a:p>
            <a:r>
              <a:rPr lang="en-GB" dirty="0">
                <a:solidFill>
                  <a:srgbClr val="27295B"/>
                </a:solidFill>
                <a:latin typeface="+mn-lt"/>
              </a:rPr>
              <a:t>How Can Bullying Affect People?</a:t>
            </a:r>
            <a:endParaRPr lang="en-GB" sz="3600" dirty="0">
              <a:solidFill>
                <a:srgbClr val="27295B"/>
              </a:solidFill>
              <a:latin typeface="+mn-lt"/>
            </a:endParaRPr>
          </a:p>
        </p:txBody>
      </p:sp>
      <p:sp>
        <p:nvSpPr>
          <p:cNvPr id="5" name="Text"/>
          <p:cNvSpPr/>
          <p:nvPr/>
        </p:nvSpPr>
        <p:spPr>
          <a:xfrm>
            <a:off x="935915" y="1625750"/>
            <a:ext cx="5286766" cy="553998"/>
          </a:xfrm>
          <a:prstGeom prst="rect">
            <a:avLst/>
          </a:prstGeom>
        </p:spPr>
        <p:txBody>
          <a:bodyPr wrap="square" lIns="0" tIns="0" rIns="0" bIns="0">
            <a:spAutoFit/>
          </a:bodyPr>
          <a:lstStyle/>
          <a:p>
            <a:r>
              <a:rPr lang="en-GB" dirty="0"/>
              <a:t>Bullying can affect people’s mental health </a:t>
            </a:r>
            <a:br>
              <a:rPr lang="en-GB" dirty="0"/>
            </a:br>
            <a:r>
              <a:rPr lang="en-GB" dirty="0"/>
              <a:t>and wellbeing. </a:t>
            </a:r>
          </a:p>
        </p:txBody>
      </p:sp>
      <p:sp>
        <p:nvSpPr>
          <p:cNvPr id="23" name="Text">
            <a:extLst>
              <a:ext uri="{FF2B5EF4-FFF2-40B4-BE49-F238E27FC236}">
                <a16:creationId xmlns:a16="http://schemas.microsoft.com/office/drawing/2014/main" id="{8DA721EE-B67F-3C46-49C6-E56D00727CA3}"/>
              </a:ext>
            </a:extLst>
          </p:cNvPr>
          <p:cNvSpPr/>
          <p:nvPr/>
        </p:nvSpPr>
        <p:spPr>
          <a:xfrm>
            <a:off x="935915" y="2865950"/>
            <a:ext cx="5355439" cy="553998"/>
          </a:xfrm>
          <a:prstGeom prst="rect">
            <a:avLst/>
          </a:prstGeom>
        </p:spPr>
        <p:txBody>
          <a:bodyPr wrap="square" lIns="0" tIns="0" rIns="0" bIns="0">
            <a:spAutoFit/>
          </a:bodyPr>
          <a:lstStyle/>
          <a:p>
            <a:r>
              <a:rPr lang="en-GB" dirty="0"/>
              <a:t>Bullying can make people feel angry and </a:t>
            </a:r>
            <a:br>
              <a:rPr lang="en-GB" dirty="0"/>
            </a:br>
            <a:r>
              <a:rPr lang="en-GB" dirty="0"/>
              <a:t>can cause them to get into trouble.</a:t>
            </a:r>
          </a:p>
        </p:txBody>
      </p:sp>
      <p:sp>
        <p:nvSpPr>
          <p:cNvPr id="24" name="Text">
            <a:extLst>
              <a:ext uri="{FF2B5EF4-FFF2-40B4-BE49-F238E27FC236}">
                <a16:creationId xmlns:a16="http://schemas.microsoft.com/office/drawing/2014/main" id="{952FBDD6-E660-1753-4085-209261517705}"/>
              </a:ext>
            </a:extLst>
          </p:cNvPr>
          <p:cNvSpPr/>
          <p:nvPr/>
        </p:nvSpPr>
        <p:spPr>
          <a:xfrm>
            <a:off x="935915" y="4104740"/>
            <a:ext cx="4902824" cy="553998"/>
          </a:xfrm>
          <a:prstGeom prst="rect">
            <a:avLst/>
          </a:prstGeom>
        </p:spPr>
        <p:txBody>
          <a:bodyPr wrap="square" lIns="0" tIns="0" rIns="0" bIns="0">
            <a:spAutoFit/>
          </a:bodyPr>
          <a:lstStyle/>
          <a:p>
            <a:r>
              <a:rPr lang="en-GB" dirty="0"/>
              <a:t>The effects of bullying can stay with people for a long time. </a:t>
            </a:r>
          </a:p>
        </p:txBody>
      </p:sp>
      <p:grpSp>
        <p:nvGrpSpPr>
          <p:cNvPr id="3" name="Group 2">
            <a:extLst>
              <a:ext uri="{FF2B5EF4-FFF2-40B4-BE49-F238E27FC236}">
                <a16:creationId xmlns:a16="http://schemas.microsoft.com/office/drawing/2014/main" id="{41331C19-4191-BFDB-DC1D-4F4D544A0980}"/>
              </a:ext>
            </a:extLst>
          </p:cNvPr>
          <p:cNvGrpSpPr/>
          <p:nvPr/>
        </p:nvGrpSpPr>
        <p:grpSpPr>
          <a:xfrm>
            <a:off x="792450" y="5107402"/>
            <a:ext cx="7549570" cy="988137"/>
            <a:chOff x="755650" y="4860815"/>
            <a:chExt cx="7549570" cy="988137"/>
          </a:xfrm>
        </p:grpSpPr>
        <p:sp>
          <p:nvSpPr>
            <p:cNvPr id="32" name="Rectangle: Rounded Corners 31">
              <a:extLst>
                <a:ext uri="{FF2B5EF4-FFF2-40B4-BE49-F238E27FC236}">
                  <a16:creationId xmlns:a16="http://schemas.microsoft.com/office/drawing/2014/main" id="{27F14E08-0DE5-1CB2-0356-3966E6CF1424}"/>
                </a:ext>
              </a:extLst>
            </p:cNvPr>
            <p:cNvSpPr/>
            <p:nvPr/>
          </p:nvSpPr>
          <p:spPr>
            <a:xfrm>
              <a:off x="849384" y="4946543"/>
              <a:ext cx="7455836" cy="902409"/>
            </a:xfrm>
            <a:prstGeom prst="roundRect">
              <a:avLst>
                <a:gd name="adj" fmla="val 50000"/>
              </a:avLst>
            </a:prstGeom>
            <a:solidFill>
              <a:srgbClr val="FCBE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dirty="0">
                <a:solidFill>
                  <a:schemeClr val="bg1"/>
                </a:solidFill>
              </a:endParaRPr>
            </a:p>
          </p:txBody>
        </p:sp>
        <p:sp>
          <p:nvSpPr>
            <p:cNvPr id="34" name="Rectangle: Rounded Corners 33">
              <a:extLst>
                <a:ext uri="{FF2B5EF4-FFF2-40B4-BE49-F238E27FC236}">
                  <a16:creationId xmlns:a16="http://schemas.microsoft.com/office/drawing/2014/main" id="{6EDB0C01-12D3-591C-4BCD-8AFB8126802A}"/>
                </a:ext>
              </a:extLst>
            </p:cNvPr>
            <p:cNvSpPr/>
            <p:nvPr/>
          </p:nvSpPr>
          <p:spPr>
            <a:xfrm>
              <a:off x="802517" y="4906080"/>
              <a:ext cx="7455836" cy="902409"/>
            </a:xfrm>
            <a:prstGeom prst="roundRect">
              <a:avLst>
                <a:gd name="adj" fmla="val 50000"/>
              </a:avLst>
            </a:prstGeom>
            <a:solidFill>
              <a:srgbClr val="EB57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dirty="0">
                <a:solidFill>
                  <a:schemeClr val="bg1"/>
                </a:solidFill>
              </a:endParaRPr>
            </a:p>
          </p:txBody>
        </p:sp>
        <p:sp>
          <p:nvSpPr>
            <p:cNvPr id="36" name="Rectangle: Rounded Corners 35">
              <a:extLst>
                <a:ext uri="{FF2B5EF4-FFF2-40B4-BE49-F238E27FC236}">
                  <a16:creationId xmlns:a16="http://schemas.microsoft.com/office/drawing/2014/main" id="{C5446088-7F95-EE1F-C769-BA82FE7AD657}"/>
                </a:ext>
              </a:extLst>
            </p:cNvPr>
            <p:cNvSpPr/>
            <p:nvPr/>
          </p:nvSpPr>
          <p:spPr>
            <a:xfrm>
              <a:off x="755650" y="4860815"/>
              <a:ext cx="7455836" cy="902409"/>
            </a:xfrm>
            <a:prstGeom prst="roundRect">
              <a:avLst>
                <a:gd name="adj" fmla="val 50000"/>
              </a:avLst>
            </a:prstGeom>
            <a:solidFill>
              <a:srgbClr val="2729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bg1"/>
                  </a:solidFill>
                </a:rPr>
                <a:t>The good news is that we can do something about bullying!</a:t>
              </a:r>
            </a:p>
          </p:txBody>
        </p:sp>
      </p:grpSp>
      <p:sp>
        <p:nvSpPr>
          <p:cNvPr id="14" name="Rectangle: Rounded Corners 13">
            <a:extLst>
              <a:ext uri="{FF2B5EF4-FFF2-40B4-BE49-F238E27FC236}">
                <a16:creationId xmlns:a16="http://schemas.microsoft.com/office/drawing/2014/main" id="{9522F33C-B70B-6AA6-5236-5D6621943871}"/>
              </a:ext>
            </a:extLst>
          </p:cNvPr>
          <p:cNvSpPr/>
          <p:nvPr/>
        </p:nvSpPr>
        <p:spPr>
          <a:xfrm>
            <a:off x="758146" y="1629265"/>
            <a:ext cx="87455" cy="550483"/>
          </a:xfrm>
          <a:prstGeom prst="roundRect">
            <a:avLst>
              <a:gd name="adj" fmla="val 50000"/>
            </a:avLst>
          </a:prstGeom>
          <a:solidFill>
            <a:srgbClr val="EB57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9" name="Rectangle: Rounded Corners 38">
            <a:extLst>
              <a:ext uri="{FF2B5EF4-FFF2-40B4-BE49-F238E27FC236}">
                <a16:creationId xmlns:a16="http://schemas.microsoft.com/office/drawing/2014/main" id="{E6045641-5EC2-CC43-5CC2-555E248FFB6A}"/>
              </a:ext>
            </a:extLst>
          </p:cNvPr>
          <p:cNvSpPr/>
          <p:nvPr/>
        </p:nvSpPr>
        <p:spPr>
          <a:xfrm>
            <a:off x="756907" y="2862851"/>
            <a:ext cx="87455" cy="550800"/>
          </a:xfrm>
          <a:prstGeom prst="roundRect">
            <a:avLst>
              <a:gd name="adj" fmla="val 50000"/>
            </a:avLst>
          </a:prstGeom>
          <a:solidFill>
            <a:srgbClr val="FCBE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Rectangle: Rounded Corners 39">
            <a:extLst>
              <a:ext uri="{FF2B5EF4-FFF2-40B4-BE49-F238E27FC236}">
                <a16:creationId xmlns:a16="http://schemas.microsoft.com/office/drawing/2014/main" id="{06AEF10E-3AD2-6C5A-6C5C-B285F54040A4}"/>
              </a:ext>
            </a:extLst>
          </p:cNvPr>
          <p:cNvSpPr/>
          <p:nvPr/>
        </p:nvSpPr>
        <p:spPr>
          <a:xfrm>
            <a:off x="756907" y="4099310"/>
            <a:ext cx="87455" cy="550800"/>
          </a:xfrm>
          <a:prstGeom prst="roundRect">
            <a:avLst>
              <a:gd name="adj" fmla="val 50000"/>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98F344AD-8D87-A5E5-16CE-A32160514F1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93609" y="1368626"/>
            <a:ext cx="3279700" cy="3608644"/>
          </a:xfrm>
          <a:prstGeom prst="rect">
            <a:avLst/>
          </a:prstGeom>
        </p:spPr>
      </p:pic>
    </p:spTree>
    <p:extLst>
      <p:ext uri="{BB962C8B-B14F-4D97-AF65-F5344CB8AC3E}">
        <p14:creationId xmlns:p14="http://schemas.microsoft.com/office/powerpoint/2010/main" val="3621279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50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par>
                                <p:cTn id="12" presetID="2" presetClass="entr" presetSubtype="2"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1+#ppt_w/2"/>
                                          </p:val>
                                        </p:tav>
                                        <p:tav tm="100000">
                                          <p:val>
                                            <p:strVal val="#ppt_x"/>
                                          </p:val>
                                        </p:tav>
                                      </p:tavLst>
                                    </p:anim>
                                    <p:anim calcmode="lin" valueType="num">
                                      <p:cBhvr additive="base">
                                        <p:cTn id="15" dur="500" fill="hold"/>
                                        <p:tgtEl>
                                          <p:spTgt spid="7"/>
                                        </p:tgtEl>
                                        <p:attrNameLst>
                                          <p:attrName>ppt_y</p:attrName>
                                        </p:attrNameLst>
                                      </p:cBhvr>
                                      <p:tavLst>
                                        <p:tav tm="0">
                                          <p:val>
                                            <p:strVal val="#ppt_y"/>
                                          </p:val>
                                        </p:tav>
                                        <p:tav tm="100000">
                                          <p:val>
                                            <p:strVal val="#ppt_y"/>
                                          </p:val>
                                        </p:tav>
                                      </p:tavLst>
                                    </p:anim>
                                  </p:childTnLst>
                                </p:cTn>
                              </p:par>
                            </p:childTnLst>
                          </p:cTn>
                        </p:par>
                        <p:par>
                          <p:cTn id="16" fill="hold">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39"/>
                                        </p:tgtEl>
                                        <p:attrNameLst>
                                          <p:attrName>style.visibility</p:attrName>
                                        </p:attrNameLst>
                                      </p:cBhvr>
                                      <p:to>
                                        <p:strVal val="visible"/>
                                      </p:to>
                                    </p:set>
                                    <p:animEffect transition="in" filter="wipe(down)">
                                      <p:cBhvr>
                                        <p:cTn id="19" dur="500"/>
                                        <p:tgtEl>
                                          <p:spTgt spid="39"/>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left)">
                                      <p:cBhvr>
                                        <p:cTn id="23" dur="500"/>
                                        <p:tgtEl>
                                          <p:spTgt spid="23"/>
                                        </p:tgtEl>
                                      </p:cBhvr>
                                    </p:animEffect>
                                  </p:childTnLst>
                                </p:cTn>
                              </p:par>
                            </p:childTnLst>
                          </p:cTn>
                        </p:par>
                        <p:par>
                          <p:cTn id="24" fill="hold">
                            <p:stCondLst>
                              <p:cond delay="2500"/>
                            </p:stCondLst>
                            <p:childTnLst>
                              <p:par>
                                <p:cTn id="25" presetID="22" presetClass="entr" presetSubtype="4" fill="hold" grpId="0" nodeType="afterEffect">
                                  <p:stCondLst>
                                    <p:cond delay="0"/>
                                  </p:stCondLst>
                                  <p:childTnLst>
                                    <p:set>
                                      <p:cBhvr>
                                        <p:cTn id="26" dur="1" fill="hold">
                                          <p:stCondLst>
                                            <p:cond delay="0"/>
                                          </p:stCondLst>
                                        </p:cTn>
                                        <p:tgtEl>
                                          <p:spTgt spid="40"/>
                                        </p:tgtEl>
                                        <p:attrNameLst>
                                          <p:attrName>style.visibility</p:attrName>
                                        </p:attrNameLst>
                                      </p:cBhvr>
                                      <p:to>
                                        <p:strVal val="visible"/>
                                      </p:to>
                                    </p:set>
                                    <p:animEffect transition="in" filter="wipe(down)">
                                      <p:cBhvr>
                                        <p:cTn id="27" dur="500"/>
                                        <p:tgtEl>
                                          <p:spTgt spid="40"/>
                                        </p:tgtEl>
                                      </p:cBhvr>
                                    </p:animEffect>
                                  </p:childTnLst>
                                </p:cTn>
                              </p:par>
                            </p:childTnLst>
                          </p:cTn>
                        </p:par>
                        <p:par>
                          <p:cTn id="28" fill="hold">
                            <p:stCondLst>
                              <p:cond delay="3000"/>
                            </p:stCondLst>
                            <p:childTnLst>
                              <p:par>
                                <p:cTn id="29" presetID="22" presetClass="entr" presetSubtype="8" fill="hold" grpId="0" nodeType="after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wipe(left)">
                                      <p:cBhvr>
                                        <p:cTn id="31" dur="500"/>
                                        <p:tgtEl>
                                          <p:spTgt spid="24"/>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fade">
                                      <p:cBhvr>
                                        <p:cTn id="36" dur="1000"/>
                                        <p:tgtEl>
                                          <p:spTgt spid="3"/>
                                        </p:tgtEl>
                                      </p:cBhvr>
                                    </p:animEffect>
                                    <p:anim calcmode="lin" valueType="num">
                                      <p:cBhvr>
                                        <p:cTn id="37" dur="1000" fill="hold"/>
                                        <p:tgtEl>
                                          <p:spTgt spid="3"/>
                                        </p:tgtEl>
                                        <p:attrNameLst>
                                          <p:attrName>ppt_x</p:attrName>
                                        </p:attrNameLst>
                                      </p:cBhvr>
                                      <p:tavLst>
                                        <p:tav tm="0">
                                          <p:val>
                                            <p:strVal val="#ppt_x"/>
                                          </p:val>
                                        </p:tav>
                                        <p:tav tm="100000">
                                          <p:val>
                                            <p:strVal val="#ppt_x"/>
                                          </p:val>
                                        </p:tav>
                                      </p:tavLst>
                                    </p:anim>
                                    <p:anim calcmode="lin" valueType="num">
                                      <p:cBhvr>
                                        <p:cTn id="38" dur="1000" fill="hold"/>
                                        <p:tgtEl>
                                          <p:spTgt spid="3"/>
                                        </p:tgtEl>
                                        <p:attrNameLst>
                                          <p:attrName>ppt_y</p:attrName>
                                        </p:attrNameLst>
                                      </p:cBhvr>
                                      <p:tavLst>
                                        <p:tav tm="0">
                                          <p:val>
                                            <p:strVal val="#ppt_y+.1"/>
                                          </p:val>
                                        </p:tav>
                                        <p:tav tm="100000">
                                          <p:val>
                                            <p:strVal val="#ppt_y"/>
                                          </p:val>
                                        </p:tav>
                                      </p:tavLst>
                                    </p:anim>
                                  </p:childTnLst>
                                </p:cTn>
                              </p:par>
                            </p:childTnLst>
                          </p:cTn>
                        </p:par>
                        <p:par>
                          <p:cTn id="39" fill="hold">
                            <p:stCondLst>
                              <p:cond delay="1000"/>
                            </p:stCondLst>
                            <p:childTnLst>
                              <p:par>
                                <p:cTn id="40" presetID="26" presetClass="emph" presetSubtype="0" repeatCount="2000" fill="hold" nodeType="afterEffect">
                                  <p:stCondLst>
                                    <p:cond delay="0"/>
                                  </p:stCondLst>
                                  <p:childTnLst>
                                    <p:animEffect transition="out" filter="fade">
                                      <p:cBhvr>
                                        <p:cTn id="41" dur="500" tmFilter="0, 0; .2, .5; .8, .5; 1, 0"/>
                                        <p:tgtEl>
                                          <p:spTgt spid="3"/>
                                        </p:tgtEl>
                                      </p:cBhvr>
                                    </p:animEffect>
                                    <p:animScale>
                                      <p:cBhvr>
                                        <p:cTn id="42" dur="250" autoRev="1"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3" grpId="0"/>
      <p:bldP spid="24" grpId="0"/>
      <p:bldP spid="14" grpId="0" animBg="1"/>
      <p:bldP spid="39" grpId="0" animBg="1"/>
      <p:bldP spid="4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p:cNvSpPr>
            <a:spLocks noGrp="1"/>
          </p:cNvSpPr>
          <p:nvPr>
            <p:ph type="title"/>
          </p:nvPr>
        </p:nvSpPr>
        <p:spPr>
          <a:xfrm>
            <a:off x="457198" y="464029"/>
            <a:ext cx="8220075" cy="994306"/>
          </a:xfrm>
        </p:spPr>
        <p:txBody>
          <a:bodyPr/>
          <a:lstStyle/>
          <a:p>
            <a:r>
              <a:rPr lang="en-GB" dirty="0">
                <a:solidFill>
                  <a:srgbClr val="27295B"/>
                </a:solidFill>
                <a:latin typeface="+mn-lt"/>
              </a:rPr>
              <a:t>Tackling Bullying</a:t>
            </a:r>
            <a:endParaRPr lang="en-GB" sz="3600" dirty="0">
              <a:solidFill>
                <a:srgbClr val="27295B"/>
              </a:solidFill>
              <a:latin typeface="+mn-lt"/>
            </a:endParaRPr>
          </a:p>
        </p:txBody>
      </p:sp>
      <p:sp>
        <p:nvSpPr>
          <p:cNvPr id="5" name="Text"/>
          <p:cNvSpPr/>
          <p:nvPr/>
        </p:nvSpPr>
        <p:spPr>
          <a:xfrm>
            <a:off x="935915" y="1572701"/>
            <a:ext cx="5669166" cy="553998"/>
          </a:xfrm>
          <a:prstGeom prst="rect">
            <a:avLst/>
          </a:prstGeom>
        </p:spPr>
        <p:txBody>
          <a:bodyPr wrap="square" lIns="0" tIns="0" rIns="0" bIns="0">
            <a:spAutoFit/>
          </a:bodyPr>
          <a:lstStyle/>
          <a:p>
            <a:r>
              <a:rPr lang="en-GB" dirty="0"/>
              <a:t>Bullying is unacceptable and everyone has the right to a life without being bullied.</a:t>
            </a:r>
          </a:p>
        </p:txBody>
      </p:sp>
      <p:sp>
        <p:nvSpPr>
          <p:cNvPr id="23" name="Text">
            <a:extLst>
              <a:ext uri="{FF2B5EF4-FFF2-40B4-BE49-F238E27FC236}">
                <a16:creationId xmlns:a16="http://schemas.microsoft.com/office/drawing/2014/main" id="{8DA721EE-B67F-3C46-49C6-E56D00727CA3}"/>
              </a:ext>
            </a:extLst>
          </p:cNvPr>
          <p:cNvSpPr/>
          <p:nvPr/>
        </p:nvSpPr>
        <p:spPr>
          <a:xfrm>
            <a:off x="935915" y="2702947"/>
            <a:ext cx="3846015" cy="830997"/>
          </a:xfrm>
          <a:prstGeom prst="rect">
            <a:avLst/>
          </a:prstGeom>
        </p:spPr>
        <p:txBody>
          <a:bodyPr wrap="square" lIns="0" tIns="0" rIns="0" bIns="0">
            <a:spAutoFit/>
          </a:bodyPr>
          <a:lstStyle/>
          <a:p>
            <a:r>
              <a:rPr lang="en-GB" dirty="0"/>
              <a:t>However, bullying won’t go away on its own. We all need to make changes and take action against bullying.</a:t>
            </a:r>
          </a:p>
        </p:txBody>
      </p:sp>
      <p:sp>
        <p:nvSpPr>
          <p:cNvPr id="24" name="Text">
            <a:extLst>
              <a:ext uri="{FF2B5EF4-FFF2-40B4-BE49-F238E27FC236}">
                <a16:creationId xmlns:a16="http://schemas.microsoft.com/office/drawing/2014/main" id="{952FBDD6-E660-1753-4085-209261517705}"/>
              </a:ext>
            </a:extLst>
          </p:cNvPr>
          <p:cNvSpPr/>
          <p:nvPr/>
        </p:nvSpPr>
        <p:spPr>
          <a:xfrm>
            <a:off x="935914" y="4110193"/>
            <a:ext cx="3701544" cy="830997"/>
          </a:xfrm>
          <a:prstGeom prst="rect">
            <a:avLst/>
          </a:prstGeom>
        </p:spPr>
        <p:txBody>
          <a:bodyPr wrap="square" lIns="0" tIns="0" rIns="0" bIns="0">
            <a:spAutoFit/>
          </a:bodyPr>
          <a:lstStyle/>
          <a:p>
            <a:r>
              <a:rPr lang="en-GB" dirty="0"/>
              <a:t>What do you think we can do </a:t>
            </a:r>
            <a:br>
              <a:rPr lang="en-GB" dirty="0"/>
            </a:br>
            <a:r>
              <a:rPr lang="en-GB" dirty="0"/>
              <a:t>in our day-to-day lives to make </a:t>
            </a:r>
            <a:br>
              <a:rPr lang="en-GB" dirty="0"/>
            </a:br>
            <a:r>
              <a:rPr lang="en-GB" dirty="0"/>
              <a:t>a difference?</a:t>
            </a:r>
          </a:p>
        </p:txBody>
      </p:sp>
      <p:sp>
        <p:nvSpPr>
          <p:cNvPr id="14" name="Rectangle: Rounded Corners 13">
            <a:extLst>
              <a:ext uri="{FF2B5EF4-FFF2-40B4-BE49-F238E27FC236}">
                <a16:creationId xmlns:a16="http://schemas.microsoft.com/office/drawing/2014/main" id="{9522F33C-B70B-6AA6-5236-5D6621943871}"/>
              </a:ext>
            </a:extLst>
          </p:cNvPr>
          <p:cNvSpPr/>
          <p:nvPr/>
        </p:nvSpPr>
        <p:spPr>
          <a:xfrm>
            <a:off x="758147" y="1579553"/>
            <a:ext cx="85886" cy="540000"/>
          </a:xfrm>
          <a:prstGeom prst="roundRect">
            <a:avLst>
              <a:gd name="adj" fmla="val 50000"/>
            </a:avLst>
          </a:prstGeom>
          <a:solidFill>
            <a:srgbClr val="EB57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ectangle: Rounded Corners 38">
            <a:extLst>
              <a:ext uri="{FF2B5EF4-FFF2-40B4-BE49-F238E27FC236}">
                <a16:creationId xmlns:a16="http://schemas.microsoft.com/office/drawing/2014/main" id="{E6045641-5EC2-CC43-5CC2-555E248FFB6A}"/>
              </a:ext>
            </a:extLst>
          </p:cNvPr>
          <p:cNvSpPr/>
          <p:nvPr/>
        </p:nvSpPr>
        <p:spPr>
          <a:xfrm>
            <a:off x="756907" y="2720482"/>
            <a:ext cx="87455" cy="810000"/>
          </a:xfrm>
          <a:prstGeom prst="roundRect">
            <a:avLst>
              <a:gd name="adj" fmla="val 50000"/>
            </a:avLst>
          </a:prstGeom>
          <a:solidFill>
            <a:srgbClr val="FCBE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Rectangle: Rounded Corners 39">
            <a:extLst>
              <a:ext uri="{FF2B5EF4-FFF2-40B4-BE49-F238E27FC236}">
                <a16:creationId xmlns:a16="http://schemas.microsoft.com/office/drawing/2014/main" id="{06AEF10E-3AD2-6C5A-6C5C-B285F54040A4}"/>
              </a:ext>
            </a:extLst>
          </p:cNvPr>
          <p:cNvSpPr/>
          <p:nvPr/>
        </p:nvSpPr>
        <p:spPr>
          <a:xfrm>
            <a:off x="756907" y="4128969"/>
            <a:ext cx="87455" cy="810000"/>
          </a:xfrm>
          <a:prstGeom prst="roundRect">
            <a:avLst>
              <a:gd name="adj" fmla="val 50000"/>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2" name="Group 11">
            <a:extLst>
              <a:ext uri="{FF2B5EF4-FFF2-40B4-BE49-F238E27FC236}">
                <a16:creationId xmlns:a16="http://schemas.microsoft.com/office/drawing/2014/main" id="{767311AC-3D78-E628-C010-33371B7EBDCB}"/>
              </a:ext>
            </a:extLst>
          </p:cNvPr>
          <p:cNvGrpSpPr/>
          <p:nvPr/>
        </p:nvGrpSpPr>
        <p:grpSpPr>
          <a:xfrm>
            <a:off x="792450" y="5107402"/>
            <a:ext cx="7549570" cy="988137"/>
            <a:chOff x="755650" y="4860815"/>
            <a:chExt cx="7549570" cy="988137"/>
          </a:xfrm>
        </p:grpSpPr>
        <p:sp>
          <p:nvSpPr>
            <p:cNvPr id="13" name="Rectangle: Rounded Corners 12">
              <a:extLst>
                <a:ext uri="{FF2B5EF4-FFF2-40B4-BE49-F238E27FC236}">
                  <a16:creationId xmlns:a16="http://schemas.microsoft.com/office/drawing/2014/main" id="{A8D664D7-8A3A-28E9-E04F-C08E11BC4197}"/>
                </a:ext>
              </a:extLst>
            </p:cNvPr>
            <p:cNvSpPr/>
            <p:nvPr/>
          </p:nvSpPr>
          <p:spPr>
            <a:xfrm>
              <a:off x="849384" y="4946543"/>
              <a:ext cx="7455836" cy="902409"/>
            </a:xfrm>
            <a:prstGeom prst="roundRect">
              <a:avLst>
                <a:gd name="adj" fmla="val 50000"/>
              </a:avLst>
            </a:prstGeom>
            <a:solidFill>
              <a:srgbClr val="FCBE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dirty="0">
                <a:solidFill>
                  <a:schemeClr val="bg1"/>
                </a:solidFill>
              </a:endParaRPr>
            </a:p>
          </p:txBody>
        </p:sp>
        <p:sp>
          <p:nvSpPr>
            <p:cNvPr id="15" name="Rectangle: Rounded Corners 14">
              <a:extLst>
                <a:ext uri="{FF2B5EF4-FFF2-40B4-BE49-F238E27FC236}">
                  <a16:creationId xmlns:a16="http://schemas.microsoft.com/office/drawing/2014/main" id="{BEDE83A4-7EEC-8BC6-7D4D-48901B990563}"/>
                </a:ext>
              </a:extLst>
            </p:cNvPr>
            <p:cNvSpPr/>
            <p:nvPr/>
          </p:nvSpPr>
          <p:spPr>
            <a:xfrm>
              <a:off x="802517" y="4906080"/>
              <a:ext cx="7455836" cy="902409"/>
            </a:xfrm>
            <a:prstGeom prst="roundRect">
              <a:avLst>
                <a:gd name="adj" fmla="val 50000"/>
              </a:avLst>
            </a:prstGeom>
            <a:solidFill>
              <a:srgbClr val="EB57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dirty="0">
                <a:solidFill>
                  <a:schemeClr val="bg1"/>
                </a:solidFill>
              </a:endParaRPr>
            </a:p>
          </p:txBody>
        </p:sp>
        <p:sp>
          <p:nvSpPr>
            <p:cNvPr id="16" name="Rectangle: Rounded Corners 15">
              <a:extLst>
                <a:ext uri="{FF2B5EF4-FFF2-40B4-BE49-F238E27FC236}">
                  <a16:creationId xmlns:a16="http://schemas.microsoft.com/office/drawing/2014/main" id="{7ED48C1E-E352-CBBD-014F-0FF45FC64C9A}"/>
                </a:ext>
              </a:extLst>
            </p:cNvPr>
            <p:cNvSpPr/>
            <p:nvPr/>
          </p:nvSpPr>
          <p:spPr>
            <a:xfrm>
              <a:off x="755650" y="4860815"/>
              <a:ext cx="7455836" cy="902409"/>
            </a:xfrm>
            <a:prstGeom prst="roundRect">
              <a:avLst>
                <a:gd name="adj" fmla="val 50000"/>
              </a:avLst>
            </a:prstGeom>
            <a:solidFill>
              <a:srgbClr val="2729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000" b="1" dirty="0">
                  <a:solidFill>
                    <a:schemeClr val="bg1"/>
                  </a:solidFill>
                </a:rPr>
                <a:t>Take a moment to think about this.</a:t>
              </a:r>
            </a:p>
          </p:txBody>
        </p:sp>
      </p:grpSp>
      <p:pic>
        <p:nvPicPr>
          <p:cNvPr id="4" name="Picture 3">
            <a:extLst>
              <a:ext uri="{FF2B5EF4-FFF2-40B4-BE49-F238E27FC236}">
                <a16:creationId xmlns:a16="http://schemas.microsoft.com/office/drawing/2014/main" id="{D2EEDF00-AE96-614C-00AB-865D61938E1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83169" y="1258277"/>
            <a:ext cx="3748393" cy="3762963"/>
          </a:xfrm>
          <a:prstGeom prst="rect">
            <a:avLst/>
          </a:prstGeom>
        </p:spPr>
      </p:pic>
    </p:spTree>
    <p:extLst>
      <p:ext uri="{BB962C8B-B14F-4D97-AF65-F5344CB8AC3E}">
        <p14:creationId xmlns:p14="http://schemas.microsoft.com/office/powerpoint/2010/main" val="77282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50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par>
                                <p:cTn id="12" presetID="2" presetClass="entr" presetSubtype="2" fill="hold" nodeType="with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1+#ppt_w/2"/>
                                          </p:val>
                                        </p:tav>
                                        <p:tav tm="100000">
                                          <p:val>
                                            <p:strVal val="#ppt_x"/>
                                          </p:val>
                                        </p:tav>
                                      </p:tavLst>
                                    </p:anim>
                                    <p:anim calcmode="lin" valueType="num">
                                      <p:cBhvr additive="base">
                                        <p:cTn id="15" dur="500" fill="hold"/>
                                        <p:tgtEl>
                                          <p:spTgt spid="4"/>
                                        </p:tgtEl>
                                        <p:attrNameLst>
                                          <p:attrName>ppt_y</p:attrName>
                                        </p:attrNameLst>
                                      </p:cBhvr>
                                      <p:tavLst>
                                        <p:tav tm="0">
                                          <p:val>
                                            <p:strVal val="#ppt_y"/>
                                          </p:val>
                                        </p:tav>
                                        <p:tav tm="100000">
                                          <p:val>
                                            <p:strVal val="#ppt_y"/>
                                          </p:val>
                                        </p:tav>
                                      </p:tavLst>
                                    </p:anim>
                                  </p:childTnLst>
                                </p:cTn>
                              </p:par>
                            </p:childTnLst>
                          </p:cTn>
                        </p:par>
                        <p:par>
                          <p:cTn id="16" fill="hold">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39"/>
                                        </p:tgtEl>
                                        <p:attrNameLst>
                                          <p:attrName>style.visibility</p:attrName>
                                        </p:attrNameLst>
                                      </p:cBhvr>
                                      <p:to>
                                        <p:strVal val="visible"/>
                                      </p:to>
                                    </p:set>
                                    <p:animEffect transition="in" filter="wipe(down)">
                                      <p:cBhvr>
                                        <p:cTn id="19" dur="500"/>
                                        <p:tgtEl>
                                          <p:spTgt spid="39"/>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left)">
                                      <p:cBhvr>
                                        <p:cTn id="23" dur="500"/>
                                        <p:tgtEl>
                                          <p:spTgt spid="23"/>
                                        </p:tgtEl>
                                      </p:cBhvr>
                                    </p:animEffect>
                                  </p:childTnLst>
                                </p:cTn>
                              </p:par>
                            </p:childTnLst>
                          </p:cTn>
                        </p:par>
                        <p:par>
                          <p:cTn id="24" fill="hold">
                            <p:stCondLst>
                              <p:cond delay="2500"/>
                            </p:stCondLst>
                            <p:childTnLst>
                              <p:par>
                                <p:cTn id="25" presetID="22" presetClass="entr" presetSubtype="4" fill="hold" grpId="0" nodeType="afterEffect">
                                  <p:stCondLst>
                                    <p:cond delay="0"/>
                                  </p:stCondLst>
                                  <p:childTnLst>
                                    <p:set>
                                      <p:cBhvr>
                                        <p:cTn id="26" dur="1" fill="hold">
                                          <p:stCondLst>
                                            <p:cond delay="0"/>
                                          </p:stCondLst>
                                        </p:cTn>
                                        <p:tgtEl>
                                          <p:spTgt spid="40"/>
                                        </p:tgtEl>
                                        <p:attrNameLst>
                                          <p:attrName>style.visibility</p:attrName>
                                        </p:attrNameLst>
                                      </p:cBhvr>
                                      <p:to>
                                        <p:strVal val="visible"/>
                                      </p:to>
                                    </p:set>
                                    <p:animEffect transition="in" filter="wipe(down)">
                                      <p:cBhvr>
                                        <p:cTn id="27" dur="500"/>
                                        <p:tgtEl>
                                          <p:spTgt spid="40"/>
                                        </p:tgtEl>
                                      </p:cBhvr>
                                    </p:animEffect>
                                  </p:childTnLst>
                                </p:cTn>
                              </p:par>
                            </p:childTnLst>
                          </p:cTn>
                        </p:par>
                        <p:par>
                          <p:cTn id="28" fill="hold">
                            <p:stCondLst>
                              <p:cond delay="3000"/>
                            </p:stCondLst>
                            <p:childTnLst>
                              <p:par>
                                <p:cTn id="29" presetID="22" presetClass="entr" presetSubtype="8" fill="hold" grpId="0" nodeType="after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wipe(left)">
                                      <p:cBhvr>
                                        <p:cTn id="31" dur="500"/>
                                        <p:tgtEl>
                                          <p:spTgt spid="24"/>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1000"/>
                                        <p:tgtEl>
                                          <p:spTgt spid="12"/>
                                        </p:tgtEl>
                                      </p:cBhvr>
                                    </p:animEffect>
                                    <p:anim calcmode="lin" valueType="num">
                                      <p:cBhvr>
                                        <p:cTn id="37" dur="1000" fill="hold"/>
                                        <p:tgtEl>
                                          <p:spTgt spid="12"/>
                                        </p:tgtEl>
                                        <p:attrNameLst>
                                          <p:attrName>ppt_x</p:attrName>
                                        </p:attrNameLst>
                                      </p:cBhvr>
                                      <p:tavLst>
                                        <p:tav tm="0">
                                          <p:val>
                                            <p:strVal val="#ppt_x"/>
                                          </p:val>
                                        </p:tav>
                                        <p:tav tm="100000">
                                          <p:val>
                                            <p:strVal val="#ppt_x"/>
                                          </p:val>
                                        </p:tav>
                                      </p:tavLst>
                                    </p:anim>
                                    <p:anim calcmode="lin" valueType="num">
                                      <p:cBhvr>
                                        <p:cTn id="38" dur="1000" fill="hold"/>
                                        <p:tgtEl>
                                          <p:spTgt spid="12"/>
                                        </p:tgtEl>
                                        <p:attrNameLst>
                                          <p:attrName>ppt_y</p:attrName>
                                        </p:attrNameLst>
                                      </p:cBhvr>
                                      <p:tavLst>
                                        <p:tav tm="0">
                                          <p:val>
                                            <p:strVal val="#ppt_y+.1"/>
                                          </p:val>
                                        </p:tav>
                                        <p:tav tm="100000">
                                          <p:val>
                                            <p:strVal val="#ppt_y"/>
                                          </p:val>
                                        </p:tav>
                                      </p:tavLst>
                                    </p:anim>
                                  </p:childTnLst>
                                </p:cTn>
                              </p:par>
                            </p:childTnLst>
                          </p:cTn>
                        </p:par>
                        <p:par>
                          <p:cTn id="39" fill="hold">
                            <p:stCondLst>
                              <p:cond delay="1000"/>
                            </p:stCondLst>
                            <p:childTnLst>
                              <p:par>
                                <p:cTn id="40" presetID="26" presetClass="emph" presetSubtype="0" repeatCount="2000" fill="hold" nodeType="afterEffect">
                                  <p:stCondLst>
                                    <p:cond delay="0"/>
                                  </p:stCondLst>
                                  <p:childTnLst>
                                    <p:animEffect transition="out" filter="fade">
                                      <p:cBhvr>
                                        <p:cTn id="41" dur="500" tmFilter="0, 0; .2, .5; .8, .5; 1, 0"/>
                                        <p:tgtEl>
                                          <p:spTgt spid="12"/>
                                        </p:tgtEl>
                                      </p:cBhvr>
                                    </p:animEffect>
                                    <p:animScale>
                                      <p:cBhvr>
                                        <p:cTn id="42" dur="250" autoRev="1" fill="hold"/>
                                        <p:tgtEl>
                                          <p:spTgt spid="1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3" grpId="0"/>
      <p:bldP spid="24" grpId="0"/>
      <p:bldP spid="14" grpId="0" animBg="1"/>
      <p:bldP spid="39" grpId="0" animBg="1"/>
      <p:bldP spid="4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p:cNvSpPr>
            <a:spLocks noGrp="1"/>
          </p:cNvSpPr>
          <p:nvPr>
            <p:ph type="title"/>
          </p:nvPr>
        </p:nvSpPr>
        <p:spPr>
          <a:xfrm>
            <a:off x="457198" y="464029"/>
            <a:ext cx="8220075" cy="994306"/>
          </a:xfrm>
        </p:spPr>
        <p:txBody>
          <a:bodyPr/>
          <a:lstStyle/>
          <a:p>
            <a:r>
              <a:rPr lang="en-GB" dirty="0">
                <a:solidFill>
                  <a:srgbClr val="27295B"/>
                </a:solidFill>
                <a:latin typeface="+mn-lt"/>
              </a:rPr>
              <a:t>Anti-Bullying Week</a:t>
            </a:r>
            <a:endParaRPr lang="en-GB" sz="3600" dirty="0">
              <a:solidFill>
                <a:srgbClr val="27295B"/>
              </a:solidFill>
              <a:latin typeface="+mn-lt"/>
            </a:endParaRPr>
          </a:p>
        </p:txBody>
      </p:sp>
      <p:sp>
        <p:nvSpPr>
          <p:cNvPr id="5" name="Text"/>
          <p:cNvSpPr/>
          <p:nvPr/>
        </p:nvSpPr>
        <p:spPr>
          <a:xfrm>
            <a:off x="935914" y="1458335"/>
            <a:ext cx="4793677" cy="553998"/>
          </a:xfrm>
          <a:prstGeom prst="rect">
            <a:avLst/>
          </a:prstGeom>
        </p:spPr>
        <p:txBody>
          <a:bodyPr wrap="square" lIns="0" tIns="0" rIns="0" bIns="0">
            <a:spAutoFit/>
          </a:bodyPr>
          <a:lstStyle/>
          <a:p>
            <a:r>
              <a:rPr lang="en-GB" b="1" dirty="0">
                <a:solidFill>
                  <a:srgbClr val="EB577C"/>
                </a:solidFill>
              </a:rPr>
              <a:t>Anti-Bullying Week </a:t>
            </a:r>
            <a:r>
              <a:rPr lang="en-GB" dirty="0"/>
              <a:t>is an annual event organised by the </a:t>
            </a:r>
            <a:r>
              <a:rPr lang="en-GB" b="1" dirty="0">
                <a:solidFill>
                  <a:srgbClr val="EB577C"/>
                </a:solidFill>
              </a:rPr>
              <a:t>Anti-Bullying</a:t>
            </a:r>
            <a:r>
              <a:rPr lang="en-GB" dirty="0"/>
              <a:t> Alliance.</a:t>
            </a:r>
          </a:p>
        </p:txBody>
      </p:sp>
      <p:sp>
        <p:nvSpPr>
          <p:cNvPr id="23" name="Text">
            <a:extLst>
              <a:ext uri="{FF2B5EF4-FFF2-40B4-BE49-F238E27FC236}">
                <a16:creationId xmlns:a16="http://schemas.microsoft.com/office/drawing/2014/main" id="{8DA721EE-B67F-3C46-49C6-E56D00727CA3}"/>
              </a:ext>
            </a:extLst>
          </p:cNvPr>
          <p:cNvSpPr/>
          <p:nvPr/>
        </p:nvSpPr>
        <p:spPr>
          <a:xfrm>
            <a:off x="935916" y="2331708"/>
            <a:ext cx="4560212" cy="1107996"/>
          </a:xfrm>
          <a:prstGeom prst="rect">
            <a:avLst/>
          </a:prstGeom>
        </p:spPr>
        <p:txBody>
          <a:bodyPr wrap="square" lIns="0" tIns="0" rIns="0" bIns="0">
            <a:spAutoFit/>
          </a:bodyPr>
          <a:lstStyle/>
          <a:p>
            <a:r>
              <a:rPr lang="en-GB" dirty="0"/>
              <a:t>Schools across England take part in this event each November to try and spread awareness about bullying in all forms and how to stop it. </a:t>
            </a:r>
          </a:p>
        </p:txBody>
      </p:sp>
      <p:sp>
        <p:nvSpPr>
          <p:cNvPr id="24" name="Text">
            <a:extLst>
              <a:ext uri="{FF2B5EF4-FFF2-40B4-BE49-F238E27FC236}">
                <a16:creationId xmlns:a16="http://schemas.microsoft.com/office/drawing/2014/main" id="{952FBDD6-E660-1753-4085-209261517705}"/>
              </a:ext>
            </a:extLst>
          </p:cNvPr>
          <p:cNvSpPr/>
          <p:nvPr/>
        </p:nvSpPr>
        <p:spPr>
          <a:xfrm>
            <a:off x="935914" y="3759080"/>
            <a:ext cx="4163228" cy="1107996"/>
          </a:xfrm>
          <a:prstGeom prst="rect">
            <a:avLst/>
          </a:prstGeom>
        </p:spPr>
        <p:txBody>
          <a:bodyPr wrap="square" lIns="0" tIns="0" rIns="0" bIns="0">
            <a:spAutoFit/>
          </a:bodyPr>
          <a:lstStyle/>
          <a:p>
            <a:r>
              <a:rPr lang="en-GB" dirty="0"/>
              <a:t>The </a:t>
            </a:r>
            <a:r>
              <a:rPr lang="en-GB" b="1" dirty="0">
                <a:solidFill>
                  <a:srgbClr val="00ACE8"/>
                </a:solidFill>
              </a:rPr>
              <a:t>Anti-Bullying</a:t>
            </a:r>
            <a:r>
              <a:rPr lang="en-GB" dirty="0"/>
              <a:t> Alliance choose a theme to focus on each year. They work with over 1,000 children and young people to decide the theme every year. </a:t>
            </a:r>
          </a:p>
        </p:txBody>
      </p:sp>
      <p:sp>
        <p:nvSpPr>
          <p:cNvPr id="14" name="Rectangle: Rounded Corners 13">
            <a:extLst>
              <a:ext uri="{FF2B5EF4-FFF2-40B4-BE49-F238E27FC236}">
                <a16:creationId xmlns:a16="http://schemas.microsoft.com/office/drawing/2014/main" id="{9522F33C-B70B-6AA6-5236-5D6621943871}"/>
              </a:ext>
            </a:extLst>
          </p:cNvPr>
          <p:cNvSpPr/>
          <p:nvPr/>
        </p:nvSpPr>
        <p:spPr>
          <a:xfrm>
            <a:off x="758146" y="1461850"/>
            <a:ext cx="87455" cy="540000"/>
          </a:xfrm>
          <a:prstGeom prst="roundRect">
            <a:avLst>
              <a:gd name="adj" fmla="val 50000"/>
            </a:avLst>
          </a:prstGeom>
          <a:solidFill>
            <a:srgbClr val="EB57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ectangle: Rounded Corners 38">
            <a:extLst>
              <a:ext uri="{FF2B5EF4-FFF2-40B4-BE49-F238E27FC236}">
                <a16:creationId xmlns:a16="http://schemas.microsoft.com/office/drawing/2014/main" id="{E6045641-5EC2-CC43-5CC2-555E248FFB6A}"/>
              </a:ext>
            </a:extLst>
          </p:cNvPr>
          <p:cNvSpPr/>
          <p:nvPr/>
        </p:nvSpPr>
        <p:spPr>
          <a:xfrm>
            <a:off x="756907" y="2346658"/>
            <a:ext cx="87455" cy="1080000"/>
          </a:xfrm>
          <a:prstGeom prst="roundRect">
            <a:avLst>
              <a:gd name="adj" fmla="val 50000"/>
            </a:avLst>
          </a:prstGeom>
          <a:solidFill>
            <a:srgbClr val="FCBE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Rectangle: Rounded Corners 39">
            <a:extLst>
              <a:ext uri="{FF2B5EF4-FFF2-40B4-BE49-F238E27FC236}">
                <a16:creationId xmlns:a16="http://schemas.microsoft.com/office/drawing/2014/main" id="{06AEF10E-3AD2-6C5A-6C5C-B285F54040A4}"/>
              </a:ext>
            </a:extLst>
          </p:cNvPr>
          <p:cNvSpPr/>
          <p:nvPr/>
        </p:nvSpPr>
        <p:spPr>
          <a:xfrm>
            <a:off x="756907" y="3779072"/>
            <a:ext cx="87455" cy="1080000"/>
          </a:xfrm>
          <a:prstGeom prst="roundRect">
            <a:avLst>
              <a:gd name="adj" fmla="val 50000"/>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6" name="Group 25">
            <a:extLst>
              <a:ext uri="{FF2B5EF4-FFF2-40B4-BE49-F238E27FC236}">
                <a16:creationId xmlns:a16="http://schemas.microsoft.com/office/drawing/2014/main" id="{58E94AAA-3967-54D8-BE65-EA0ACC887645}"/>
              </a:ext>
            </a:extLst>
          </p:cNvPr>
          <p:cNvGrpSpPr/>
          <p:nvPr/>
        </p:nvGrpSpPr>
        <p:grpSpPr>
          <a:xfrm>
            <a:off x="792450" y="5107402"/>
            <a:ext cx="7549570" cy="988137"/>
            <a:chOff x="755650" y="4860815"/>
            <a:chExt cx="7549570" cy="988137"/>
          </a:xfrm>
        </p:grpSpPr>
        <p:sp>
          <p:nvSpPr>
            <p:cNvPr id="27" name="Rectangle: Rounded Corners 26">
              <a:extLst>
                <a:ext uri="{FF2B5EF4-FFF2-40B4-BE49-F238E27FC236}">
                  <a16:creationId xmlns:a16="http://schemas.microsoft.com/office/drawing/2014/main" id="{D3FAE11E-692F-AEA8-0598-3C4BCA4A4670}"/>
                </a:ext>
              </a:extLst>
            </p:cNvPr>
            <p:cNvSpPr/>
            <p:nvPr/>
          </p:nvSpPr>
          <p:spPr>
            <a:xfrm>
              <a:off x="849384" y="4946543"/>
              <a:ext cx="7455836" cy="902409"/>
            </a:xfrm>
            <a:prstGeom prst="roundRect">
              <a:avLst>
                <a:gd name="adj" fmla="val 50000"/>
              </a:avLst>
            </a:prstGeom>
            <a:solidFill>
              <a:srgbClr val="FCBE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dirty="0">
                <a:solidFill>
                  <a:schemeClr val="bg1"/>
                </a:solidFill>
              </a:endParaRPr>
            </a:p>
          </p:txBody>
        </p:sp>
        <p:sp>
          <p:nvSpPr>
            <p:cNvPr id="28" name="Rectangle: Rounded Corners 27">
              <a:extLst>
                <a:ext uri="{FF2B5EF4-FFF2-40B4-BE49-F238E27FC236}">
                  <a16:creationId xmlns:a16="http://schemas.microsoft.com/office/drawing/2014/main" id="{D3B03F04-7B50-F95E-C7A1-5AE58A9EB4CE}"/>
                </a:ext>
              </a:extLst>
            </p:cNvPr>
            <p:cNvSpPr/>
            <p:nvPr/>
          </p:nvSpPr>
          <p:spPr>
            <a:xfrm>
              <a:off x="802517" y="4906080"/>
              <a:ext cx="7455836" cy="902409"/>
            </a:xfrm>
            <a:prstGeom prst="roundRect">
              <a:avLst>
                <a:gd name="adj" fmla="val 50000"/>
              </a:avLst>
            </a:prstGeom>
            <a:solidFill>
              <a:srgbClr val="EB57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dirty="0">
                <a:solidFill>
                  <a:schemeClr val="bg1"/>
                </a:solidFill>
              </a:endParaRPr>
            </a:p>
          </p:txBody>
        </p:sp>
        <p:sp>
          <p:nvSpPr>
            <p:cNvPr id="29" name="Rectangle: Rounded Corners 28">
              <a:extLst>
                <a:ext uri="{FF2B5EF4-FFF2-40B4-BE49-F238E27FC236}">
                  <a16:creationId xmlns:a16="http://schemas.microsoft.com/office/drawing/2014/main" id="{D4C2DE93-3574-91B8-0171-8F3284B29B37}"/>
                </a:ext>
              </a:extLst>
            </p:cNvPr>
            <p:cNvSpPr/>
            <p:nvPr/>
          </p:nvSpPr>
          <p:spPr>
            <a:xfrm>
              <a:off x="755650" y="4860815"/>
              <a:ext cx="7455836" cy="902409"/>
            </a:xfrm>
            <a:prstGeom prst="roundRect">
              <a:avLst>
                <a:gd name="adj" fmla="val 50000"/>
              </a:avLst>
            </a:prstGeom>
            <a:solidFill>
              <a:srgbClr val="2729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This year, the theme for Anti-Bullying Week is </a:t>
              </a:r>
              <a:r>
                <a:rPr lang="en-GB" b="1" dirty="0">
                  <a:solidFill>
                    <a:schemeClr val="bg1"/>
                  </a:solidFill>
                </a:rPr>
                <a:t>Reach Out. </a:t>
              </a:r>
            </a:p>
          </p:txBody>
        </p:sp>
      </p:grpSp>
      <p:pic>
        <p:nvPicPr>
          <p:cNvPr id="3" name="Picture 2">
            <a:extLst>
              <a:ext uri="{FF2B5EF4-FFF2-40B4-BE49-F238E27FC236}">
                <a16:creationId xmlns:a16="http://schemas.microsoft.com/office/drawing/2014/main" id="{126A6741-5917-C6D0-D40A-B8548B316F3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99142" y="1223591"/>
            <a:ext cx="3289208" cy="4102136"/>
          </a:xfrm>
          <a:prstGeom prst="rect">
            <a:avLst/>
          </a:prstGeom>
        </p:spPr>
      </p:pic>
    </p:spTree>
    <p:extLst>
      <p:ext uri="{BB962C8B-B14F-4D97-AF65-F5344CB8AC3E}">
        <p14:creationId xmlns:p14="http://schemas.microsoft.com/office/powerpoint/2010/main" val="442245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50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par>
                                <p:cTn id="12" presetID="2" presetClass="entr" presetSubtype="2" fill="hold" nodeType="with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1+#ppt_w/2"/>
                                          </p:val>
                                        </p:tav>
                                        <p:tav tm="100000">
                                          <p:val>
                                            <p:strVal val="#ppt_x"/>
                                          </p:val>
                                        </p:tav>
                                      </p:tavLst>
                                    </p:anim>
                                    <p:anim calcmode="lin" valueType="num">
                                      <p:cBhvr additive="base">
                                        <p:cTn id="15" dur="500" fill="hold"/>
                                        <p:tgtEl>
                                          <p:spTgt spid="3"/>
                                        </p:tgtEl>
                                        <p:attrNameLst>
                                          <p:attrName>ppt_y</p:attrName>
                                        </p:attrNameLst>
                                      </p:cBhvr>
                                      <p:tavLst>
                                        <p:tav tm="0">
                                          <p:val>
                                            <p:strVal val="#ppt_y"/>
                                          </p:val>
                                        </p:tav>
                                        <p:tav tm="100000">
                                          <p:val>
                                            <p:strVal val="#ppt_y"/>
                                          </p:val>
                                        </p:tav>
                                      </p:tavLst>
                                    </p:anim>
                                  </p:childTnLst>
                                </p:cTn>
                              </p:par>
                            </p:childTnLst>
                          </p:cTn>
                        </p:par>
                        <p:par>
                          <p:cTn id="16" fill="hold">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39"/>
                                        </p:tgtEl>
                                        <p:attrNameLst>
                                          <p:attrName>style.visibility</p:attrName>
                                        </p:attrNameLst>
                                      </p:cBhvr>
                                      <p:to>
                                        <p:strVal val="visible"/>
                                      </p:to>
                                    </p:set>
                                    <p:animEffect transition="in" filter="wipe(down)">
                                      <p:cBhvr>
                                        <p:cTn id="19" dur="500"/>
                                        <p:tgtEl>
                                          <p:spTgt spid="39"/>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left)">
                                      <p:cBhvr>
                                        <p:cTn id="23" dur="500"/>
                                        <p:tgtEl>
                                          <p:spTgt spid="23"/>
                                        </p:tgtEl>
                                      </p:cBhvr>
                                    </p:animEffect>
                                  </p:childTnLst>
                                </p:cTn>
                              </p:par>
                            </p:childTnLst>
                          </p:cTn>
                        </p:par>
                        <p:par>
                          <p:cTn id="24" fill="hold">
                            <p:stCondLst>
                              <p:cond delay="2500"/>
                            </p:stCondLst>
                            <p:childTnLst>
                              <p:par>
                                <p:cTn id="25" presetID="22" presetClass="entr" presetSubtype="4" fill="hold" grpId="0" nodeType="afterEffect">
                                  <p:stCondLst>
                                    <p:cond delay="0"/>
                                  </p:stCondLst>
                                  <p:childTnLst>
                                    <p:set>
                                      <p:cBhvr>
                                        <p:cTn id="26" dur="1" fill="hold">
                                          <p:stCondLst>
                                            <p:cond delay="0"/>
                                          </p:stCondLst>
                                        </p:cTn>
                                        <p:tgtEl>
                                          <p:spTgt spid="40"/>
                                        </p:tgtEl>
                                        <p:attrNameLst>
                                          <p:attrName>style.visibility</p:attrName>
                                        </p:attrNameLst>
                                      </p:cBhvr>
                                      <p:to>
                                        <p:strVal val="visible"/>
                                      </p:to>
                                    </p:set>
                                    <p:animEffect transition="in" filter="wipe(down)">
                                      <p:cBhvr>
                                        <p:cTn id="27" dur="500"/>
                                        <p:tgtEl>
                                          <p:spTgt spid="40"/>
                                        </p:tgtEl>
                                      </p:cBhvr>
                                    </p:animEffect>
                                  </p:childTnLst>
                                </p:cTn>
                              </p:par>
                            </p:childTnLst>
                          </p:cTn>
                        </p:par>
                        <p:par>
                          <p:cTn id="28" fill="hold">
                            <p:stCondLst>
                              <p:cond delay="3000"/>
                            </p:stCondLst>
                            <p:childTnLst>
                              <p:par>
                                <p:cTn id="29" presetID="22" presetClass="entr" presetSubtype="8" fill="hold" grpId="0" nodeType="after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wipe(left)">
                                      <p:cBhvr>
                                        <p:cTn id="31" dur="500"/>
                                        <p:tgtEl>
                                          <p:spTgt spid="24"/>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fade">
                                      <p:cBhvr>
                                        <p:cTn id="36" dur="1000"/>
                                        <p:tgtEl>
                                          <p:spTgt spid="26"/>
                                        </p:tgtEl>
                                      </p:cBhvr>
                                    </p:animEffect>
                                    <p:anim calcmode="lin" valueType="num">
                                      <p:cBhvr>
                                        <p:cTn id="37" dur="1000" fill="hold"/>
                                        <p:tgtEl>
                                          <p:spTgt spid="26"/>
                                        </p:tgtEl>
                                        <p:attrNameLst>
                                          <p:attrName>ppt_x</p:attrName>
                                        </p:attrNameLst>
                                      </p:cBhvr>
                                      <p:tavLst>
                                        <p:tav tm="0">
                                          <p:val>
                                            <p:strVal val="#ppt_x"/>
                                          </p:val>
                                        </p:tav>
                                        <p:tav tm="100000">
                                          <p:val>
                                            <p:strVal val="#ppt_x"/>
                                          </p:val>
                                        </p:tav>
                                      </p:tavLst>
                                    </p:anim>
                                    <p:anim calcmode="lin" valueType="num">
                                      <p:cBhvr>
                                        <p:cTn id="38" dur="1000" fill="hold"/>
                                        <p:tgtEl>
                                          <p:spTgt spid="26"/>
                                        </p:tgtEl>
                                        <p:attrNameLst>
                                          <p:attrName>ppt_y</p:attrName>
                                        </p:attrNameLst>
                                      </p:cBhvr>
                                      <p:tavLst>
                                        <p:tav tm="0">
                                          <p:val>
                                            <p:strVal val="#ppt_y+.1"/>
                                          </p:val>
                                        </p:tav>
                                        <p:tav tm="100000">
                                          <p:val>
                                            <p:strVal val="#ppt_y"/>
                                          </p:val>
                                        </p:tav>
                                      </p:tavLst>
                                    </p:anim>
                                  </p:childTnLst>
                                </p:cTn>
                              </p:par>
                            </p:childTnLst>
                          </p:cTn>
                        </p:par>
                        <p:par>
                          <p:cTn id="39" fill="hold">
                            <p:stCondLst>
                              <p:cond delay="1000"/>
                            </p:stCondLst>
                            <p:childTnLst>
                              <p:par>
                                <p:cTn id="40" presetID="26" presetClass="emph" presetSubtype="0" repeatCount="2000" fill="hold" nodeType="afterEffect">
                                  <p:stCondLst>
                                    <p:cond delay="0"/>
                                  </p:stCondLst>
                                  <p:childTnLst>
                                    <p:animEffect transition="out" filter="fade">
                                      <p:cBhvr>
                                        <p:cTn id="41" dur="500" tmFilter="0, 0; .2, .5; .8, .5; 1, 0"/>
                                        <p:tgtEl>
                                          <p:spTgt spid="26"/>
                                        </p:tgtEl>
                                      </p:cBhvr>
                                    </p:animEffect>
                                    <p:animScale>
                                      <p:cBhvr>
                                        <p:cTn id="42" dur="250" autoRev="1" fill="hold"/>
                                        <p:tgtEl>
                                          <p:spTgt spid="2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3" grpId="0"/>
      <p:bldP spid="24" grpId="0"/>
      <p:bldP spid="14" grpId="0" animBg="1"/>
      <p:bldP spid="39" grpId="0" animBg="1"/>
      <p:bldP spid="4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p:cNvSpPr>
            <a:spLocks noGrp="1"/>
          </p:cNvSpPr>
          <p:nvPr>
            <p:ph type="title"/>
          </p:nvPr>
        </p:nvSpPr>
        <p:spPr>
          <a:xfrm>
            <a:off x="457198" y="464029"/>
            <a:ext cx="8220075" cy="994306"/>
          </a:xfrm>
        </p:spPr>
        <p:txBody>
          <a:bodyPr/>
          <a:lstStyle/>
          <a:p>
            <a:r>
              <a:rPr lang="en-GB" dirty="0">
                <a:solidFill>
                  <a:srgbClr val="27295B"/>
                </a:solidFill>
                <a:latin typeface="+mn-lt"/>
              </a:rPr>
              <a:t>Reach Out </a:t>
            </a:r>
            <a:endParaRPr lang="en-GB" sz="3600" dirty="0">
              <a:solidFill>
                <a:srgbClr val="27295B"/>
              </a:solidFill>
              <a:latin typeface="+mn-lt"/>
            </a:endParaRPr>
          </a:p>
        </p:txBody>
      </p:sp>
      <p:sp>
        <p:nvSpPr>
          <p:cNvPr id="2" name="Rectangle: Rounded Corners 1">
            <a:extLst>
              <a:ext uri="{FF2B5EF4-FFF2-40B4-BE49-F238E27FC236}">
                <a16:creationId xmlns:a16="http://schemas.microsoft.com/office/drawing/2014/main" id="{E7F29D3F-293B-883A-3A16-E621EC579C5C}"/>
              </a:ext>
            </a:extLst>
          </p:cNvPr>
          <p:cNvSpPr/>
          <p:nvPr/>
        </p:nvSpPr>
        <p:spPr>
          <a:xfrm>
            <a:off x="755650" y="1458335"/>
            <a:ext cx="4032000" cy="825623"/>
          </a:xfrm>
          <a:prstGeom prst="roundRect">
            <a:avLst>
              <a:gd name="adj" fmla="val 50000"/>
            </a:avLst>
          </a:prstGeom>
          <a:solidFill>
            <a:srgbClr val="00ACE8"/>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r>
              <a:rPr lang="en-GB" b="1" dirty="0">
                <a:solidFill>
                  <a:srgbClr val="27295B"/>
                </a:solidFill>
              </a:rPr>
              <a:t>Reach out and speak to an adult you trust. </a:t>
            </a:r>
          </a:p>
        </p:txBody>
      </p:sp>
      <p:sp>
        <p:nvSpPr>
          <p:cNvPr id="22" name="Rectangle: Rounded Corners 21">
            <a:extLst>
              <a:ext uri="{FF2B5EF4-FFF2-40B4-BE49-F238E27FC236}">
                <a16:creationId xmlns:a16="http://schemas.microsoft.com/office/drawing/2014/main" id="{45533A15-62DF-3C4E-D963-53D2CF4A0BDC}"/>
              </a:ext>
            </a:extLst>
          </p:cNvPr>
          <p:cNvSpPr/>
          <p:nvPr/>
        </p:nvSpPr>
        <p:spPr>
          <a:xfrm>
            <a:off x="755650" y="2727957"/>
            <a:ext cx="5112000" cy="825623"/>
          </a:xfrm>
          <a:prstGeom prst="roundRect">
            <a:avLst>
              <a:gd name="adj" fmla="val 50000"/>
            </a:avLst>
          </a:prstGeom>
          <a:solidFill>
            <a:srgbClr val="EB577C"/>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r>
              <a:rPr lang="en-GB" b="1" dirty="0">
                <a:solidFill>
                  <a:srgbClr val="27295B"/>
                </a:solidFill>
              </a:rPr>
              <a:t>Reach out to somebody you know who is being bullied. </a:t>
            </a:r>
          </a:p>
        </p:txBody>
      </p:sp>
      <p:sp>
        <p:nvSpPr>
          <p:cNvPr id="25" name="Rectangle: Rounded Corners 24">
            <a:extLst>
              <a:ext uri="{FF2B5EF4-FFF2-40B4-BE49-F238E27FC236}">
                <a16:creationId xmlns:a16="http://schemas.microsoft.com/office/drawing/2014/main" id="{70298B64-2EE0-3CDC-B118-EF5E563BA10D}"/>
              </a:ext>
            </a:extLst>
          </p:cNvPr>
          <p:cNvSpPr/>
          <p:nvPr/>
        </p:nvSpPr>
        <p:spPr>
          <a:xfrm>
            <a:off x="755650" y="3997579"/>
            <a:ext cx="6192000" cy="825623"/>
          </a:xfrm>
          <a:prstGeom prst="roundRect">
            <a:avLst>
              <a:gd name="adj" fmla="val 50000"/>
            </a:avLst>
          </a:prstGeom>
          <a:solidFill>
            <a:srgbClr val="FCBE0E"/>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r>
              <a:rPr lang="en-GB" b="1" dirty="0">
                <a:solidFill>
                  <a:srgbClr val="27295B"/>
                </a:solidFill>
              </a:rPr>
              <a:t>Reach out to a trusted adult if you know someone who is bullying others. </a:t>
            </a:r>
          </a:p>
        </p:txBody>
      </p:sp>
      <p:sp>
        <p:nvSpPr>
          <p:cNvPr id="30" name="Rectangle: Rounded Corners 29">
            <a:extLst>
              <a:ext uri="{FF2B5EF4-FFF2-40B4-BE49-F238E27FC236}">
                <a16:creationId xmlns:a16="http://schemas.microsoft.com/office/drawing/2014/main" id="{19C00365-69EA-986E-A183-8B00DB17E229}"/>
              </a:ext>
            </a:extLst>
          </p:cNvPr>
          <p:cNvSpPr/>
          <p:nvPr/>
        </p:nvSpPr>
        <p:spPr>
          <a:xfrm>
            <a:off x="755650" y="5267202"/>
            <a:ext cx="7632699" cy="825623"/>
          </a:xfrm>
          <a:prstGeom prst="roundRect">
            <a:avLst>
              <a:gd name="adj" fmla="val 50000"/>
            </a:avLst>
          </a:prstGeom>
          <a:solidFill>
            <a:srgbClr val="9061A5"/>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r>
              <a:rPr lang="en-GB" b="1" dirty="0">
                <a:solidFill>
                  <a:srgbClr val="27295B"/>
                </a:solidFill>
              </a:rPr>
              <a:t>Reach out and help make changes in your school for the better. </a:t>
            </a:r>
          </a:p>
        </p:txBody>
      </p:sp>
      <p:pic>
        <p:nvPicPr>
          <p:cNvPr id="4" name="Picture 3">
            <a:extLst>
              <a:ext uri="{FF2B5EF4-FFF2-40B4-BE49-F238E27FC236}">
                <a16:creationId xmlns:a16="http://schemas.microsoft.com/office/drawing/2014/main" id="{F6801377-D6F6-047B-6F48-937CF57F10D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63551" y="2591339"/>
            <a:ext cx="1440699" cy="2186323"/>
          </a:xfrm>
          <a:prstGeom prst="rect">
            <a:avLst/>
          </a:prstGeom>
        </p:spPr>
      </p:pic>
      <p:pic>
        <p:nvPicPr>
          <p:cNvPr id="7" name="Picture 6">
            <a:extLst>
              <a:ext uri="{FF2B5EF4-FFF2-40B4-BE49-F238E27FC236}">
                <a16:creationId xmlns:a16="http://schemas.microsoft.com/office/drawing/2014/main" id="{ED47EACA-ECB0-6911-4E09-752957354A2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67650" y="847055"/>
            <a:ext cx="1448788" cy="2201640"/>
          </a:xfrm>
          <a:prstGeom prst="rect">
            <a:avLst/>
          </a:prstGeom>
        </p:spPr>
      </p:pic>
    </p:spTree>
    <p:extLst>
      <p:ext uri="{BB962C8B-B14F-4D97-AF65-F5344CB8AC3E}">
        <p14:creationId xmlns:p14="http://schemas.microsoft.com/office/powerpoint/2010/main" val="3540190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wipe(left)">
                                      <p:cBhvr>
                                        <p:cTn id="11" dur="500"/>
                                        <p:tgtEl>
                                          <p:spTgt spid="22"/>
                                        </p:tgtEl>
                                      </p:cBhvr>
                                    </p:animEffect>
                                  </p:childTnLst>
                                </p:cTn>
                              </p:par>
                              <p:par>
                                <p:cTn id="12" presetID="42" presetClass="entr" presetSubtype="0"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par>
                          <p:cTn id="17" fill="hold">
                            <p:stCondLst>
                              <p:cond delay="2000"/>
                            </p:stCondLst>
                            <p:childTnLst>
                              <p:par>
                                <p:cTn id="18" presetID="22" presetClass="entr" presetSubtype="8" fill="hold" grpId="0" nodeType="after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wipe(left)">
                                      <p:cBhvr>
                                        <p:cTn id="20" dur="500"/>
                                        <p:tgtEl>
                                          <p:spTgt spid="25"/>
                                        </p:tgtEl>
                                      </p:cBhvr>
                                    </p:animEffect>
                                  </p:childTnLst>
                                </p:cTn>
                              </p:par>
                            </p:childTnLst>
                          </p:cTn>
                        </p:par>
                        <p:par>
                          <p:cTn id="21" fill="hold">
                            <p:stCondLst>
                              <p:cond delay="2500"/>
                            </p:stCondLst>
                            <p:childTnLst>
                              <p:par>
                                <p:cTn id="22" presetID="22" presetClass="entr" presetSubtype="8" fill="hold" grpId="0" nodeType="after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wipe(left)">
                                      <p:cBhvr>
                                        <p:cTn id="24" dur="500"/>
                                        <p:tgtEl>
                                          <p:spTgt spid="30"/>
                                        </p:tgtEl>
                                      </p:cBhvr>
                                    </p:animEffect>
                                  </p:childTnLst>
                                </p:cTn>
                              </p:par>
                              <p:par>
                                <p:cTn id="25" presetID="42" presetClass="entr" presetSubtype="0"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2" grpId="0" animBg="1"/>
      <p:bldP spid="25" grpId="0" animBg="1"/>
      <p:bldP spid="30" grpId="0" animBg="1"/>
    </p:bldLst>
  </p:timing>
</p:sld>
</file>

<file path=ppt/theme/theme1.xml><?xml version="1.0" encoding="utf-8"?>
<a:theme xmlns:a="http://schemas.openxmlformats.org/drawingml/2006/main" name="Slide Layouts">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Bold"/>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owerPoint Template" id="{AEAE8EFC-84E1-44A5-B19D-1CAE340B02B6}" vid="{010B92F8-2E9D-4993-ABC6-5071BBCC9E2D}"/>
    </a:ext>
  </a:extLst>
</a:theme>
</file>

<file path=ppt/theme/theme2.xml><?xml version="1.0" encoding="utf-8"?>
<a:theme xmlns:a="http://schemas.openxmlformats.org/drawingml/2006/main" name="Disclaimers/Guidan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 Template" id="{AEAE8EFC-84E1-44A5-B19D-1CAE340B02B6}" vid="{1AD28E7D-A90E-4DFD-B834-C66F360CCA3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2839D0C71CBCE48A3D882DBB75A7342" ma:contentTypeVersion="14" ma:contentTypeDescription="Create a new document." ma:contentTypeScope="" ma:versionID="937e32c08c9ebe370ed9389bf94aec23">
  <xsd:schema xmlns:xsd="http://www.w3.org/2001/XMLSchema" xmlns:xs="http://www.w3.org/2001/XMLSchema" xmlns:p="http://schemas.microsoft.com/office/2006/metadata/properties" xmlns:ns3="c1e5dfa2-b18b-4eb9-96d4-7286ad7434e5" xmlns:ns4="b534f4db-b11e-4965-a4de-25029002683d" targetNamespace="http://schemas.microsoft.com/office/2006/metadata/properties" ma:root="true" ma:fieldsID="13448e7bd91991c08b7aa83467b6dab3" ns3:_="" ns4:_="">
    <xsd:import namespace="c1e5dfa2-b18b-4eb9-96d4-7286ad7434e5"/>
    <xsd:import namespace="b534f4db-b11e-4965-a4de-25029002683d"/>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AutoKeyPoints" minOccurs="0"/>
                <xsd:element ref="ns3:MediaServiceKeyPoints" minOccurs="0"/>
                <xsd:element ref="ns4:SharedWithUsers" minOccurs="0"/>
                <xsd:element ref="ns4:SharedWithDetails" minOccurs="0"/>
                <xsd:element ref="ns4:SharingHintHash" minOccurs="0"/>
                <xsd:element ref="ns3:MediaLengthInSeconds"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1e5dfa2-b18b-4eb9-96d4-7286ad7434e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MediaServiceLocation" ma:index="21"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534f4db-b11e-4965-a4de-25029002683d"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SharingHintHash" ma:index="19"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DD1EA8EF-4895-4234-97B3-C2C04EC6A63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1e5dfa2-b18b-4eb9-96d4-7286ad7434e5"/>
    <ds:schemaRef ds:uri="b534f4db-b11e-4965-a4de-25029002683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9ECB21E-08FA-4238-87E1-C2D025CC0082}">
  <ds:schemaRefs>
    <ds:schemaRef ds:uri="http://schemas.microsoft.com/sharepoint/v3/contenttype/forms"/>
  </ds:schemaRefs>
</ds:datastoreItem>
</file>

<file path=customXml/itemProps3.xml><?xml version="1.0" encoding="utf-8"?>
<ds:datastoreItem xmlns:ds="http://schemas.openxmlformats.org/officeDocument/2006/customXml" ds:itemID="{B2826389-51FC-4B0C-99EB-18065386AD64}">
  <ds:schemaRefs>
    <ds:schemaRef ds:uri="http://schemas.microsoft.com/office/2006/documentManagement/types"/>
    <ds:schemaRef ds:uri="http://purl.org/dc/elements/1.1/"/>
    <ds:schemaRef ds:uri="http://schemas.microsoft.com/office/2006/metadata/properties"/>
    <ds:schemaRef ds:uri="http://www.w3.org/XML/1998/namespace"/>
    <ds:schemaRef ds:uri="http://schemas.microsoft.com/office/infopath/2007/PartnerControls"/>
    <ds:schemaRef ds:uri="http://schemas.openxmlformats.org/package/2006/metadata/core-properties"/>
    <ds:schemaRef ds:uri="http://purl.org/dc/terms/"/>
    <ds:schemaRef ds:uri="b534f4db-b11e-4965-a4de-25029002683d"/>
    <ds:schemaRef ds:uri="c1e5dfa2-b18b-4eb9-96d4-7286ad7434e5"/>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PowerPoint Template</Template>
  <TotalTime>2184</TotalTime>
  <Words>818</Words>
  <Application>Microsoft Office PowerPoint</Application>
  <PresentationFormat>On-screen Show (4:3)</PresentationFormat>
  <Paragraphs>73</Paragraphs>
  <Slides>16</Slides>
  <Notes>0</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16</vt:i4>
      </vt:variant>
    </vt:vector>
  </HeadingPairs>
  <TitlesOfParts>
    <vt:vector size="22" baseType="lpstr">
      <vt:lpstr>Twinkl</vt:lpstr>
      <vt:lpstr>Arial</vt:lpstr>
      <vt:lpstr>Roboto</vt:lpstr>
      <vt:lpstr>Calibri</vt:lpstr>
      <vt:lpstr>Slide Layouts</vt:lpstr>
      <vt:lpstr>Disclaimers/Guidance</vt:lpstr>
      <vt:lpstr>PowerPoint Presentation</vt:lpstr>
      <vt:lpstr>PowerPoint Presentation</vt:lpstr>
      <vt:lpstr>What Is Bullying?</vt:lpstr>
      <vt:lpstr>What Might Bullying Look Like? </vt:lpstr>
      <vt:lpstr>How Can Bullying Affect People? </vt:lpstr>
      <vt:lpstr>How Can Bullying Affect People?</vt:lpstr>
      <vt:lpstr>Tackling Bullying</vt:lpstr>
      <vt:lpstr>Anti-Bullying Week</vt:lpstr>
      <vt:lpstr>Reach Out </vt:lpstr>
      <vt:lpstr>Reach Out </vt:lpstr>
      <vt:lpstr>Working Together to Make a Difference</vt:lpstr>
      <vt:lpstr>Working Together to Make a Difference</vt:lpstr>
      <vt:lpstr>Working Together to Make a Difference</vt:lpstr>
      <vt:lpstr>Working Together to Make a Difference</vt:lpstr>
      <vt:lpstr>Reflection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Joshua Monteith</dc:creator>
  <cp:lastModifiedBy>Hannah Bowers</cp:lastModifiedBy>
  <cp:revision>13</cp:revision>
  <dcterms:created xsi:type="dcterms:W3CDTF">2022-08-18T14:11:47Z</dcterms:created>
  <dcterms:modified xsi:type="dcterms:W3CDTF">2022-11-09T08:13:55Z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0x01010052839D0C71CBCE48A3D882DBB75A7342</vt:lpwstr>
  </property>
</Properties>
</file>