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60" r:id="rId5"/>
    <p:sldId id="263" r:id="rId6"/>
    <p:sldId id="261" r:id="rId7"/>
    <p:sldId id="264"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B076422-3B9A-4132-AEED-D5ED0FEC48BD}"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14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D2D895-86F0-4DD8-8668-B9FEBFB31DF1}"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6422-3B9A-4132-AEED-D5ED0FEC48BD}" type="slidenum">
              <a:rPr lang="en-GB" smtClean="0"/>
              <a:t>‹#›</a:t>
            </a:fld>
            <a:endParaRPr lang="en-GB"/>
          </a:p>
        </p:txBody>
      </p:sp>
    </p:spTree>
    <p:extLst>
      <p:ext uri="{BB962C8B-B14F-4D97-AF65-F5344CB8AC3E}">
        <p14:creationId xmlns:p14="http://schemas.microsoft.com/office/powerpoint/2010/main" val="342174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35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spTree>
    <p:extLst>
      <p:ext uri="{BB962C8B-B14F-4D97-AF65-F5344CB8AC3E}">
        <p14:creationId xmlns:p14="http://schemas.microsoft.com/office/powerpoint/2010/main" val="136792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78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181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83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1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spTree>
    <p:extLst>
      <p:ext uri="{BB962C8B-B14F-4D97-AF65-F5344CB8AC3E}">
        <p14:creationId xmlns:p14="http://schemas.microsoft.com/office/powerpoint/2010/main" val="131307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D2D895-86F0-4DD8-8668-B9FEBFB31DF1}" type="datetimeFigureOut">
              <a:rPr lang="en-GB" smtClean="0"/>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6422-3B9A-4132-AEED-D5ED0FEC48BD}"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79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D2D895-86F0-4DD8-8668-B9FEBFB31DF1}"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6422-3B9A-4132-AEED-D5ED0FEC48BD}" type="slidenum">
              <a:rPr lang="en-GB" smtClean="0"/>
              <a:t>‹#›</a:t>
            </a:fld>
            <a:endParaRPr lang="en-GB"/>
          </a:p>
        </p:txBody>
      </p:sp>
    </p:spTree>
    <p:extLst>
      <p:ext uri="{BB962C8B-B14F-4D97-AF65-F5344CB8AC3E}">
        <p14:creationId xmlns:p14="http://schemas.microsoft.com/office/powerpoint/2010/main" val="284349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D2D895-86F0-4DD8-8668-B9FEBFB31DF1}" type="datetimeFigureOut">
              <a:rPr lang="en-GB" smtClean="0"/>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76422-3B9A-4132-AEED-D5ED0FEC48BD}"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27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D2D895-86F0-4DD8-8668-B9FEBFB31DF1}" type="datetimeFigureOut">
              <a:rPr lang="en-GB" smtClean="0"/>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76422-3B9A-4132-AEED-D5ED0FEC48B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56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2D895-86F0-4DD8-8668-B9FEBFB31DF1}" type="datetimeFigureOut">
              <a:rPr lang="en-GB" smtClean="0"/>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76422-3B9A-4132-AEED-D5ED0FEC48BD}" type="slidenum">
              <a:rPr lang="en-GB" smtClean="0"/>
              <a:t>‹#›</a:t>
            </a:fld>
            <a:endParaRPr lang="en-GB"/>
          </a:p>
        </p:txBody>
      </p:sp>
    </p:spTree>
    <p:extLst>
      <p:ext uri="{BB962C8B-B14F-4D97-AF65-F5344CB8AC3E}">
        <p14:creationId xmlns:p14="http://schemas.microsoft.com/office/powerpoint/2010/main" val="135556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D2D895-86F0-4DD8-8668-B9FEBFB31DF1}"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6422-3B9A-4132-AEED-D5ED0FEC48BD}"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52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D2D895-86F0-4DD8-8668-B9FEBFB31DF1}" type="datetimeFigureOut">
              <a:rPr lang="en-GB" smtClean="0"/>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76422-3B9A-4132-AEED-D5ED0FEC48BD}" type="slidenum">
              <a:rPr lang="en-GB" smtClean="0"/>
              <a:t>‹#›</a:t>
            </a:fld>
            <a:endParaRPr lang="en-GB"/>
          </a:p>
        </p:txBody>
      </p:sp>
    </p:spTree>
    <p:extLst>
      <p:ext uri="{BB962C8B-B14F-4D97-AF65-F5344CB8AC3E}">
        <p14:creationId xmlns:p14="http://schemas.microsoft.com/office/powerpoint/2010/main" val="272820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D2D895-86F0-4DD8-8668-B9FEBFB31DF1}" type="datetimeFigureOut">
              <a:rPr lang="en-GB" smtClean="0"/>
              <a:t>15/10/2021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076422-3B9A-4132-AEED-D5ED0FEC48BD}" type="slidenum">
              <a:rPr lang="en-GB" smtClean="0"/>
              <a:t>‹#›</a:t>
            </a:fld>
            <a:endParaRPr lang="en-GB"/>
          </a:p>
        </p:txBody>
      </p:sp>
    </p:spTree>
    <p:extLst>
      <p:ext uri="{BB962C8B-B14F-4D97-AF65-F5344CB8AC3E}">
        <p14:creationId xmlns:p14="http://schemas.microsoft.com/office/powerpoint/2010/main" val="79156016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3509963"/>
          </a:xfrm>
        </p:spPr>
        <p:txBody>
          <a:bodyPr/>
          <a:lstStyle/>
          <a:p>
            <a:r>
              <a:rPr lang="en-GB" dirty="0" smtClean="0"/>
              <a:t>HALLOWEEN </a:t>
            </a:r>
            <a:endParaRPr lang="en-GB" dirty="0"/>
          </a:p>
        </p:txBody>
      </p:sp>
      <p:sp>
        <p:nvSpPr>
          <p:cNvPr id="3" name="Subtitle 2"/>
          <p:cNvSpPr>
            <a:spLocks noGrp="1"/>
          </p:cNvSpPr>
          <p:nvPr>
            <p:ph type="subTitle" idx="1"/>
          </p:nvPr>
        </p:nvSpPr>
        <p:spPr/>
        <p:txBody>
          <a:bodyPr/>
          <a:lstStyle/>
          <a:p>
            <a:endParaRPr lang="en-GB" dirty="0"/>
          </a:p>
        </p:txBody>
      </p:sp>
      <p:sp>
        <p:nvSpPr>
          <p:cNvPr id="6" name="TextBox 5"/>
          <p:cNvSpPr txBox="1"/>
          <p:nvPr/>
        </p:nvSpPr>
        <p:spPr>
          <a:xfrm>
            <a:off x="2912012" y="4429919"/>
            <a:ext cx="7920111" cy="1267496"/>
          </a:xfrm>
          <a:prstGeom prst="rect">
            <a:avLst/>
          </a:prstGeom>
          <a:noFill/>
        </p:spPr>
        <p:txBody>
          <a:bodyPr wrap="square" rtlCol="0">
            <a:spAutoFit/>
          </a:bodyPr>
          <a:lstStyle/>
          <a:p>
            <a:endParaRPr lang="en-GB" dirty="0"/>
          </a:p>
        </p:txBody>
      </p:sp>
      <p:pic>
        <p:nvPicPr>
          <p:cNvPr id="10" name="Picture 9" descr="SPOOKY TREE, happy &lt;strong&gt;halloween&lt;/strong&gt;, holiday, moon, happ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4453218" y="2030294"/>
            <a:ext cx="3644900" cy="1538883"/>
          </a:xfrm>
          <a:prstGeom prst="rect">
            <a:avLst/>
          </a:prstGeom>
          <a:noFill/>
        </p:spPr>
        <p:txBody>
          <a:bodyPr wrap="square" rtlCol="0">
            <a:spAutoFit/>
          </a:bodyPr>
          <a:lstStyle/>
          <a:p>
            <a:r>
              <a:rPr lang="en-GB" sz="4700" dirty="0">
                <a:solidFill>
                  <a:schemeClr val="bg1"/>
                </a:solidFill>
              </a:rPr>
              <a:t> </a:t>
            </a:r>
            <a:r>
              <a:rPr lang="en-GB" sz="4700" dirty="0" smtClean="0">
                <a:solidFill>
                  <a:schemeClr val="bg1"/>
                </a:solidFill>
              </a:rPr>
              <a:t>          Halloween</a:t>
            </a:r>
            <a:endParaRPr lang="en-GB" sz="4700" dirty="0">
              <a:solidFill>
                <a:schemeClr val="bg1"/>
              </a:solidFill>
            </a:endParaRPr>
          </a:p>
        </p:txBody>
      </p:sp>
    </p:spTree>
    <p:extLst>
      <p:ext uri="{BB962C8B-B14F-4D97-AF65-F5344CB8AC3E}">
        <p14:creationId xmlns:p14="http://schemas.microsoft.com/office/powerpoint/2010/main" val="18023930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Halloween&lt;/strong&gt; by Enjoyyourlife8 on Newgrou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 y="0"/>
            <a:ext cx="12176032" cy="6858000"/>
          </a:xfrm>
          <a:prstGeom prst="rect">
            <a:avLst/>
          </a:prstGeom>
        </p:spPr>
      </p:pic>
      <p:sp>
        <p:nvSpPr>
          <p:cNvPr id="3" name="TextBox 2"/>
          <p:cNvSpPr txBox="1"/>
          <p:nvPr/>
        </p:nvSpPr>
        <p:spPr>
          <a:xfrm>
            <a:off x="2716306" y="1573306"/>
            <a:ext cx="5177118" cy="369332"/>
          </a:xfrm>
          <a:prstGeom prst="rect">
            <a:avLst/>
          </a:prstGeom>
          <a:noFill/>
        </p:spPr>
        <p:txBody>
          <a:bodyPr wrap="square" rtlCol="0">
            <a:spAutoFit/>
          </a:bodyPr>
          <a:lstStyle/>
          <a:p>
            <a:r>
              <a:rPr lang="en-GB" dirty="0" smtClean="0">
                <a:solidFill>
                  <a:schemeClr val="bg2"/>
                </a:solidFill>
              </a:rPr>
              <a:t>BE BRIGHT BE SEEN BE SAFE </a:t>
            </a:r>
            <a:endParaRPr lang="en-GB" dirty="0">
              <a:solidFill>
                <a:schemeClr val="bg2"/>
              </a:solidFill>
            </a:endParaRPr>
          </a:p>
        </p:txBody>
      </p:sp>
    </p:spTree>
    <p:extLst>
      <p:ext uri="{BB962C8B-B14F-4D97-AF65-F5344CB8AC3E}">
        <p14:creationId xmlns:p14="http://schemas.microsoft.com/office/powerpoint/2010/main" val="38078746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alty &lt;strong&gt;card&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77" y="1521890"/>
            <a:ext cx="2309153" cy="3964510"/>
          </a:xfrm>
          <a:prstGeom prst="rect">
            <a:avLst/>
          </a:prstGeom>
        </p:spPr>
      </p:pic>
      <p:pic>
        <p:nvPicPr>
          <p:cNvPr id="3" name="Picture 2" descr="Region6PD - IRR 4-Whole Group Discu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331" y="1397015"/>
            <a:ext cx="2655653" cy="4063970"/>
          </a:xfrm>
          <a:prstGeom prst="rect">
            <a:avLst/>
          </a:prstGeom>
        </p:spPr>
      </p:pic>
      <p:sp>
        <p:nvSpPr>
          <p:cNvPr id="4" name="TextBox 3"/>
          <p:cNvSpPr txBox="1"/>
          <p:nvPr/>
        </p:nvSpPr>
        <p:spPr>
          <a:xfrm>
            <a:off x="1129553" y="1116106"/>
            <a:ext cx="1815353" cy="369332"/>
          </a:xfrm>
          <a:prstGeom prst="rect">
            <a:avLst/>
          </a:prstGeom>
          <a:noFill/>
        </p:spPr>
        <p:txBody>
          <a:bodyPr wrap="square" rtlCol="0">
            <a:spAutoFit/>
          </a:bodyPr>
          <a:lstStyle/>
          <a:p>
            <a:r>
              <a:rPr lang="en-GB" dirty="0" smtClean="0"/>
              <a:t>     Red Card</a:t>
            </a:r>
            <a:endParaRPr lang="en-GB" dirty="0"/>
          </a:p>
        </p:txBody>
      </p:sp>
      <p:sp>
        <p:nvSpPr>
          <p:cNvPr id="5" name="TextBox 4"/>
          <p:cNvSpPr txBox="1"/>
          <p:nvPr/>
        </p:nvSpPr>
        <p:spPr>
          <a:xfrm>
            <a:off x="5916706" y="927847"/>
            <a:ext cx="1680882" cy="369332"/>
          </a:xfrm>
          <a:prstGeom prst="rect">
            <a:avLst/>
          </a:prstGeom>
          <a:noFill/>
        </p:spPr>
        <p:txBody>
          <a:bodyPr wrap="square" rtlCol="0">
            <a:spAutoFit/>
          </a:bodyPr>
          <a:lstStyle/>
          <a:p>
            <a:r>
              <a:rPr lang="en-GB" dirty="0" smtClean="0"/>
              <a:t>   Green Card</a:t>
            </a:r>
            <a:endParaRPr lang="en-GB" dirty="0"/>
          </a:p>
        </p:txBody>
      </p:sp>
    </p:spTree>
    <p:extLst>
      <p:ext uri="{BB962C8B-B14F-4D97-AF65-F5344CB8AC3E}">
        <p14:creationId xmlns:p14="http://schemas.microsoft.com/office/powerpoint/2010/main" val="16789984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Halloween is coming up</a:t>
            </a:r>
            <a:endParaRPr lang="en-GB" dirty="0"/>
          </a:p>
        </p:txBody>
      </p:sp>
      <p:sp>
        <p:nvSpPr>
          <p:cNvPr id="3" name="Content Placeholder 2"/>
          <p:cNvSpPr>
            <a:spLocks noGrp="1"/>
          </p:cNvSpPr>
          <p:nvPr>
            <p:ph sz="half" idx="1"/>
          </p:nvPr>
        </p:nvSpPr>
        <p:spPr/>
        <p:txBody>
          <a:bodyPr>
            <a:normAutofit fontScale="92500"/>
          </a:bodyPr>
          <a:lstStyle/>
          <a:p>
            <a:r>
              <a:rPr lang="en-GB" dirty="0" smtClean="0"/>
              <a:t>People may be going trick or treating by themselves . </a:t>
            </a:r>
            <a:r>
              <a:rPr lang="en-GB" dirty="0"/>
              <a:t>W</a:t>
            </a:r>
            <a:r>
              <a:rPr lang="en-GB" dirty="0" smtClean="0"/>
              <a:t>e need to be careful and make sure we keep safe. If you see a red card near </a:t>
            </a:r>
            <a:r>
              <a:rPr lang="en-GB" dirty="0"/>
              <a:t>a</a:t>
            </a:r>
            <a:r>
              <a:rPr lang="en-GB" dirty="0" smtClean="0"/>
              <a:t> door or on a window, you should go to other houses because this is a sign that people don’t want you knocking at their front door. If they have a bowl of sweets outside don’t take them all.</a:t>
            </a:r>
            <a:endParaRPr lang="en-GB" dirty="0"/>
          </a:p>
        </p:txBody>
      </p:sp>
      <p:sp>
        <p:nvSpPr>
          <p:cNvPr id="4" name="Content Placeholder 3"/>
          <p:cNvSpPr>
            <a:spLocks noGrp="1"/>
          </p:cNvSpPr>
          <p:nvPr>
            <p:ph sz="half" idx="2"/>
          </p:nvPr>
        </p:nvSpPr>
        <p:spPr/>
        <p:txBody>
          <a:bodyPr>
            <a:normAutofit fontScale="92500"/>
          </a:bodyPr>
          <a:lstStyle/>
          <a:p>
            <a:r>
              <a:rPr lang="en-GB" dirty="0" smtClean="0"/>
              <a:t>If there is not green card or red this means it’s ok. Green means it’s fine to come and knock on their door. They may have a spooky snack for you. Some people do not like it when you trick or treat at their door so be cautious.</a:t>
            </a:r>
            <a:endParaRPr lang="en-GB" dirty="0"/>
          </a:p>
        </p:txBody>
      </p:sp>
    </p:spTree>
    <p:extLst>
      <p:ext uri="{BB962C8B-B14F-4D97-AF65-F5344CB8AC3E}">
        <p14:creationId xmlns:p14="http://schemas.microsoft.com/office/powerpoint/2010/main" val="3088759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descr="Download free picture &lt;strong&gt;Bright&lt;/strong&gt; background happy &lt;strong&gt;halloween&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05600"/>
          </a:xfrm>
          <a:prstGeom prst="rect">
            <a:avLst/>
          </a:prstGeom>
        </p:spPr>
      </p:pic>
      <p:sp>
        <p:nvSpPr>
          <p:cNvPr id="5" name="TextBox 4"/>
          <p:cNvSpPr txBox="1"/>
          <p:nvPr/>
        </p:nvSpPr>
        <p:spPr>
          <a:xfrm>
            <a:off x="3289300" y="1930400"/>
            <a:ext cx="4178300" cy="646331"/>
          </a:xfrm>
          <a:prstGeom prst="rect">
            <a:avLst/>
          </a:prstGeom>
          <a:noFill/>
        </p:spPr>
        <p:txBody>
          <a:bodyPr wrap="square" rtlCol="0">
            <a:spAutoFit/>
          </a:bodyPr>
          <a:lstStyle/>
          <a:p>
            <a:r>
              <a:rPr lang="en-GB" dirty="0" smtClean="0"/>
              <a:t>So hope you have a great Halloween and a spooky one !!!!!!!!!!</a:t>
            </a:r>
            <a:endParaRPr lang="en-GB" dirty="0"/>
          </a:p>
        </p:txBody>
      </p:sp>
    </p:spTree>
    <p:extLst>
      <p:ext uri="{BB962C8B-B14F-4D97-AF65-F5344CB8AC3E}">
        <p14:creationId xmlns:p14="http://schemas.microsoft.com/office/powerpoint/2010/main" val="1917656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lstStyle/>
          <a:p>
            <a:r>
              <a:rPr lang="en-GB" dirty="0" smtClean="0"/>
              <a:t>WE’RE ALL SO EXCITED FOR IT BUT WE HAVE TO BE CAREFUL!</a:t>
            </a:r>
            <a:endParaRPr lang="en-GB" dirty="0"/>
          </a:p>
        </p:txBody>
      </p:sp>
      <p:pic>
        <p:nvPicPr>
          <p:cNvPr id="4" name="Picture 3" descr="&lt;strong&gt;Small&lt;/strong&gt; Conic &lt;strong&gt;Firework&lt;/strong&gt; Fountain | Epic &lt;strong&gt;Fireworks&lt;/strong&gt;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46154" cy="2985247"/>
          </a:xfrm>
          <a:prstGeom prst="rect">
            <a:avLst/>
          </a:prstGeom>
        </p:spPr>
      </p:pic>
      <p:pic>
        <p:nvPicPr>
          <p:cNvPr id="5" name="Picture 4" descr="July 4, 2012 - &lt;strong&gt;Small Fireworks&lt;/strong&gt; | July 4, 2012 Phot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379" y="4502384"/>
            <a:ext cx="7767155" cy="2269454"/>
          </a:xfrm>
          <a:prstGeom prst="rect">
            <a:avLst/>
          </a:prstGeom>
        </p:spPr>
      </p:pic>
      <p:pic>
        <p:nvPicPr>
          <p:cNvPr id="6" name="Picture 5" descr="Photo of &lt;strong&gt;Firework&lt;/strong&gt; Spectacular | Free christmas im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34" y="161926"/>
            <a:ext cx="2242069" cy="3348037"/>
          </a:xfrm>
          <a:prstGeom prst="rect">
            <a:avLst/>
          </a:prstGeom>
        </p:spPr>
      </p:pic>
      <p:sp>
        <p:nvSpPr>
          <p:cNvPr id="7" name="TextBox 6"/>
          <p:cNvSpPr txBox="1"/>
          <p:nvPr/>
        </p:nvSpPr>
        <p:spPr>
          <a:xfrm>
            <a:off x="4182035" y="1290918"/>
            <a:ext cx="3429000" cy="1938992"/>
          </a:xfrm>
          <a:prstGeom prst="rect">
            <a:avLst/>
          </a:prstGeom>
          <a:noFill/>
        </p:spPr>
        <p:txBody>
          <a:bodyPr wrap="square" rtlCol="0">
            <a:spAutoFit/>
          </a:bodyPr>
          <a:lstStyle/>
          <a:p>
            <a:r>
              <a:rPr lang="en-GB" sz="6000" dirty="0" smtClean="0"/>
              <a:t>Bonfire night</a:t>
            </a:r>
            <a:endParaRPr lang="en-GB" sz="6000" dirty="0"/>
          </a:p>
        </p:txBody>
      </p:sp>
    </p:spTree>
    <p:extLst>
      <p:ext uri="{BB962C8B-B14F-4D97-AF65-F5344CB8AC3E}">
        <p14:creationId xmlns:p14="http://schemas.microsoft.com/office/powerpoint/2010/main" val="34265423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247" y="847165"/>
            <a:ext cx="10905565" cy="3462486"/>
          </a:xfrm>
          <a:prstGeom prst="rect">
            <a:avLst/>
          </a:prstGeom>
          <a:noFill/>
        </p:spPr>
        <p:txBody>
          <a:bodyPr wrap="square" rtlCol="0">
            <a:spAutoFit/>
          </a:bodyPr>
          <a:lstStyle/>
          <a:p>
            <a:r>
              <a:rPr lang="en-GB" sz="3900" dirty="0" smtClean="0"/>
              <a:t>                   WHAT IS BONFIRE NIGHT?</a:t>
            </a:r>
          </a:p>
          <a:p>
            <a:r>
              <a:rPr lang="en-GB" sz="3600" dirty="0" smtClean="0"/>
              <a:t>On bonfire night we celebrate how Guy Fawkes was caught before he burnt down the houses of parliament. The fireworks represent the gunpowder and the bonfire represents the fire he could </a:t>
            </a:r>
            <a:r>
              <a:rPr lang="en-GB" sz="3600" dirty="0" smtClean="0"/>
              <a:t>have</a:t>
            </a:r>
            <a:r>
              <a:rPr lang="en-GB" sz="3600" dirty="0" smtClean="0"/>
              <a:t> </a:t>
            </a:r>
            <a:r>
              <a:rPr lang="en-GB" sz="3600" dirty="0" smtClean="0"/>
              <a:t>made. Luckily he was caught and now we can celebrate these events.</a:t>
            </a:r>
            <a:endParaRPr lang="en-GB" sz="3600" dirty="0"/>
          </a:p>
        </p:txBody>
      </p:sp>
      <p:pic>
        <p:nvPicPr>
          <p:cNvPr id="3" name="Picture 2" descr="THE GRANDMA'S LOGBOOK ---: &lt;strong&gt;GUY FAWKES&lt;/strong&gt; &amp; THE FAIL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824" y="3966715"/>
            <a:ext cx="2337827" cy="2319224"/>
          </a:xfrm>
          <a:prstGeom prst="rect">
            <a:avLst/>
          </a:prstGeom>
        </p:spPr>
      </p:pic>
    </p:spTree>
    <p:extLst>
      <p:ext uri="{BB962C8B-B14F-4D97-AF65-F5344CB8AC3E}">
        <p14:creationId xmlns:p14="http://schemas.microsoft.com/office/powerpoint/2010/main" val="317760234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Bonfire night is coming up </a:t>
            </a:r>
            <a:endParaRPr lang="en-GB" dirty="0"/>
          </a:p>
        </p:txBody>
      </p:sp>
      <p:pic>
        <p:nvPicPr>
          <p:cNvPr id="5" name="Picture Placeholder 4" descr="&lt;strong&gt;Sparkler&lt;/strong&gt; Free Stock Photo - Public Domain Pictures"/>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613" r="28613"/>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GB" sz="2800" dirty="0" smtClean="0"/>
              <a:t>Bonfire night is a very fun time of the year but we have to stay clear of fireworks and flames. MAKE sure you stay back when fireworks are being set off and wear protective gloves if you are holding a sparkler.</a:t>
            </a:r>
            <a:endParaRPr lang="en-GB" sz="2800" dirty="0"/>
          </a:p>
        </p:txBody>
      </p:sp>
    </p:spTree>
    <p:extLst>
      <p:ext uri="{BB962C8B-B14F-4D97-AF65-F5344CB8AC3E}">
        <p14:creationId xmlns:p14="http://schemas.microsoft.com/office/powerpoint/2010/main" val="33460874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 Blog de la Sección Bilingüe: &lt;strong&gt;BONFIRE&lt;/strong&gt; &lt;strong&gt;NIGHT&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72300"/>
          </a:xfrm>
          <a:prstGeom prst="rect">
            <a:avLst/>
          </a:prstGeom>
        </p:spPr>
      </p:pic>
      <p:sp>
        <p:nvSpPr>
          <p:cNvPr id="3" name="TextBox 2"/>
          <p:cNvSpPr txBox="1"/>
          <p:nvPr/>
        </p:nvSpPr>
        <p:spPr>
          <a:xfrm>
            <a:off x="4572000" y="1993900"/>
            <a:ext cx="2286000" cy="2062103"/>
          </a:xfrm>
          <a:prstGeom prst="rect">
            <a:avLst/>
          </a:prstGeom>
          <a:noFill/>
        </p:spPr>
        <p:txBody>
          <a:bodyPr wrap="square" rtlCol="0">
            <a:spAutoFit/>
          </a:bodyPr>
          <a:lstStyle/>
          <a:p>
            <a:r>
              <a:rPr lang="en-GB" sz="3200" dirty="0" smtClean="0">
                <a:solidFill>
                  <a:schemeClr val="accent3">
                    <a:lumMod val="20000"/>
                    <a:lumOff val="80000"/>
                  </a:schemeClr>
                </a:solidFill>
              </a:rPr>
              <a:t>And a great bonfire night !!!!!</a:t>
            </a:r>
            <a:endParaRPr lang="en-GB" sz="3200" dirty="0">
              <a:solidFill>
                <a:schemeClr val="accent3">
                  <a:lumMod val="20000"/>
                  <a:lumOff val="80000"/>
                </a:schemeClr>
              </a:solidFill>
            </a:endParaRPr>
          </a:p>
        </p:txBody>
      </p:sp>
    </p:spTree>
    <p:extLst>
      <p:ext uri="{BB962C8B-B14F-4D97-AF65-F5344CB8AC3E}">
        <p14:creationId xmlns:p14="http://schemas.microsoft.com/office/powerpoint/2010/main" val="4069865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16095</TotalTime>
  <Words>278</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HALLOWEEN </vt:lpstr>
      <vt:lpstr>PowerPoint Presentation</vt:lpstr>
      <vt:lpstr>PowerPoint Presentation</vt:lpstr>
      <vt:lpstr>So Halloween is coming up</vt:lpstr>
      <vt:lpstr>PowerPoint Presentation</vt:lpstr>
      <vt:lpstr> </vt:lpstr>
      <vt:lpstr>PowerPoint Presentation</vt:lpstr>
      <vt:lpstr>Bonfire night is coming up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Bilotta</dc:creator>
  <cp:lastModifiedBy>Lisa Bilotta</cp:lastModifiedBy>
  <cp:revision>18</cp:revision>
  <cp:lastPrinted>2021-10-15T12:17:52Z</cp:lastPrinted>
  <dcterms:created xsi:type="dcterms:W3CDTF">2021-09-29T10:09:40Z</dcterms:created>
  <dcterms:modified xsi:type="dcterms:W3CDTF">2021-10-18T07:44:30Z</dcterms:modified>
</cp:coreProperties>
</file>