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1" r:id="rId4"/>
    <p:sldId id="278" r:id="rId5"/>
    <p:sldId id="279" r:id="rId6"/>
    <p:sldId id="280" r:id="rId7"/>
    <p:sldId id="277" r:id="rId8"/>
    <p:sldId id="282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CD692-68ED-4E3D-AA3F-E1D97D111668}" v="86" dt="2020-05-05T10:06:23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868E-B6A2-48CB-BC0A-74B360B81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260F1-C0EF-4676-80A1-C3C08536F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20FB5-4295-4CD4-9B4C-7C8318E3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71D5-80F1-4B10-AA4D-EE9E79AD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4700-ED4B-4C77-8DF1-97BF7554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538F-07E0-4A04-8159-9A8535CD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F438E-2A86-4D6D-8E93-CC6FE0617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EBBAF-9137-4F8B-B4E5-2CA02E01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CBF2C-CEC0-4768-9501-59536120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C4EF-F397-4ED7-BC7B-AC77DD23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6C7C9-E55A-43EF-8C44-758929153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0C0FD-C841-4ABE-BF06-F10B0BC0D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EB35B-A7D3-44BE-BA2C-1228D88C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57E3-CA1E-4714-93BB-96569F70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7829E-A883-41BA-B1DF-97EFE253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5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D271-FDCD-478E-AC73-34EA63A6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E5294-065C-4358-B75B-4446C1790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5A3E1-5830-4781-B07D-A2CDB782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4B3E4-BCD1-4DFE-A143-7DBBF6AE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5BAE0-4AEF-4495-8C60-B22417F1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7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841C-A8BF-4D75-88F3-AA8C0A49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144A0-E643-425D-852A-FC6DE7B0F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E11C6-BD1D-4664-89FF-1742CE51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B55A-7529-4651-AE01-E648AFE2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656C4-4F81-4E57-A79C-4B6E4DC1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9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1B19-9FF7-40A8-9CA1-9B227AD8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7AE3-3196-4C59-B7F7-C2105BC9C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A63A-F4CC-4857-B095-D44D66F0D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D776B-440B-46EC-B588-99D94050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671D3-50C3-4355-B093-EAC8FD0C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60B71-EB2A-4BED-A711-E231986B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3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5D55-0AA7-4DD9-B7F4-B4B36F54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4CEE4-E03A-4A58-A8D6-BE3EBAE7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105B-1364-452E-9096-3E207165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7381F-0B12-41E5-85EC-D5DCF4E28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75AAC-8CA9-47E9-B9C2-D2558990B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764D0-7718-445F-B6BD-C526BBED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81B3E-F50C-4DC4-BC7A-19901DDE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3821D-BA99-47F8-ABF2-101CE7CD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3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EC92-C5DE-4BDA-8C96-D30F2AA2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D1CE4-B1BA-4441-A685-4F9FA315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3A625-F5CF-4A6F-93D7-921DFB51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D61D1-B086-4C99-B39D-7FDA778F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8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FE2A2-6643-4D79-88E5-CFB0CCA0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4E131-FC33-4058-BF2E-3BF2927F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9891A-4F09-44D1-BB56-98784319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0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C654-4ABB-4E9F-85D3-CD13ACB7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70F85-AF87-41F6-BA5B-0CEE8E43E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2383E-68BD-4FFF-9851-5E84CD6D3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A48F6-C8D0-46D1-9AF6-C2670BE4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235BA-A835-4D51-AFB4-0652BD73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0E93A-C736-422E-9693-E58CEFC0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7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8D12-7EB8-4BFC-B9F6-55F4CBDD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EB36A-7985-4B1A-A15C-9B3FB3238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D28FD-C79F-455A-8235-DC5DDFE4D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636CD-922B-4E9A-8867-A6F4B89A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83A7F-0478-4F69-81F8-C7DB33DF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A0B20-E5C0-4F9F-B95D-BA208296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5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63ADB-EE13-4DFB-A0B2-64270FF8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264BE-7431-4C10-AE56-7E562A44F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29C7-0A4C-44B6-B1AB-27581B131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D67F-A3DB-41FD-84BD-C6E5B913EA1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1D44D-59A2-4A9F-AAAA-E58D3E6CC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BDAD-0D3F-4C1B-90D7-33520919A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D87A-4117-44B0-9962-DBB166D2CA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DB68E-EC88-4D6E-B2DA-8E5A9BFAC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Year </a:t>
            </a:r>
            <a:r>
              <a:rPr lang="en-US" b="1" dirty="0" smtClean="0">
                <a:solidFill>
                  <a:srgbClr val="FFFFFF"/>
                </a:solidFill>
              </a:rPr>
              <a:t>5</a:t>
            </a:r>
            <a:r>
              <a:rPr lang="en-US" b="1" dirty="0">
                <a:solidFill>
                  <a:srgbClr val="FFFFFF"/>
                </a:solidFill>
              </a:rPr>
              <a:t/>
            </a:r>
            <a:br>
              <a:rPr lang="en-US" b="1" dirty="0">
                <a:solidFill>
                  <a:srgbClr val="FFFFFF"/>
                </a:solidFill>
              </a:rPr>
            </a:b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46C07-247B-49D1-97D3-824FEB030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733678"/>
            <a:ext cx="6105194" cy="682079"/>
          </a:xfrm>
        </p:spPr>
        <p:txBody>
          <a:bodyPr>
            <a:normAutofit fontScale="25000" lnSpcReduction="20000"/>
          </a:bodyPr>
          <a:lstStyle/>
          <a:p>
            <a:endParaRPr lang="en-US" sz="1500" dirty="0">
              <a:solidFill>
                <a:srgbClr val="FFFFFF"/>
              </a:solidFill>
            </a:endParaRPr>
          </a:p>
          <a:p>
            <a:r>
              <a:rPr lang="en-US" sz="24000" dirty="0" smtClean="0">
                <a:solidFill>
                  <a:srgbClr val="FFFFFF"/>
                </a:solidFill>
              </a:rPr>
              <a:t>Remote </a:t>
            </a:r>
            <a:r>
              <a:rPr lang="en-US" sz="24000" dirty="0">
                <a:solidFill>
                  <a:srgbClr val="FFFFFF"/>
                </a:solidFill>
              </a:rPr>
              <a:t>Learning </a:t>
            </a:r>
            <a:r>
              <a:rPr lang="en-US" sz="24000" dirty="0" smtClean="0">
                <a:solidFill>
                  <a:srgbClr val="FFFFFF"/>
                </a:solidFill>
              </a:rPr>
              <a:t>Gallery</a:t>
            </a:r>
          </a:p>
          <a:p>
            <a:r>
              <a:rPr lang="en-US" sz="24000" dirty="0" smtClean="0">
                <a:solidFill>
                  <a:srgbClr val="FFFFFF"/>
                </a:solidFill>
              </a:rPr>
              <a:t>12 Jan 2021</a:t>
            </a:r>
            <a:endParaRPr lang="en-GB" sz="2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5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F9C6E-FFCE-4D42-9F9F-6C83D9A7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4" y="195839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Leo’s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science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50" y="17462"/>
            <a:ext cx="383798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5716"/>
            <a:ext cx="3810000" cy="67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8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F9C6E-FFCE-4D42-9F9F-6C83D9A7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0"/>
            <a:ext cx="3857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3161"/>
            <a:ext cx="3829050" cy="68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4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F9C6E-FFCE-4D42-9F9F-6C83D9A7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074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-8203"/>
            <a:ext cx="3862238" cy="68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89" y="0"/>
            <a:ext cx="3812461" cy="67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7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F9C6E-FFCE-4D42-9F9F-6C83D9A7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Jack’s English </a:t>
            </a:r>
            <a:r>
              <a:rPr lang="en-GB" dirty="0" smtClean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100" name="Picture 4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82" y="1065213"/>
            <a:ext cx="7272867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4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F9C6E-FFCE-4D42-9F9F-6C83D9A7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122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82264"/>
            <a:ext cx="5053411" cy="67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75" y="82264"/>
            <a:ext cx="5081801" cy="67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9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F9C6E-FFCE-4D42-9F9F-6C83D9A7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Bonnie’s English </a:t>
            </a:r>
            <a:r>
              <a:rPr lang="en-GB" dirty="0" smtClean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14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0"/>
            <a:ext cx="5095875" cy="67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F9C6E-FFCE-4D42-9F9F-6C83D9A7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Leo’s English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172" name="Picture 4" descr="https://attachments.office.net/owa/jbisson%40manorpark.cheshire.sch.uk/service.svc/s/GetAttachmentThumbnail?id=AAMkAGMzZmJiNzYwLWM3NWMtNDdmNC04NGJjLTFkYzkzNzgwYTM4OABGAAAAAACzX3pj%2Fs5XR7ituTLm6LYJBwAOronkG0PyQ6x%2B2uzUeHBDAAAAAAEMAAAOronkG0PyQ6x%2B2uzUeHBDAAAXdsF7AAABEgAQAJNN4cFRoRFKoqaW12eQYFI%3D&amp;thumbnailType=2&amp;token=eyJhbGciOiJSUzI1NiIsImtpZCI6IjMwODE3OUNFNUY0QjUyRTc4QjJEQjg5NjZCQUY0RUNDMzcyN0FFRUUiLCJ0eXAiOiJKV1QiLCJ4NXQiOiJNSUY1emw5TFV1ZUxMYmlXYTY5T3pEY25ydTQifQ.eyJvcmlnaW4iOiJodHRwczovL291dGxvb2sub2ZmaWNlLmNvbSIsInVjIjoiMGZjYzBkMzZhOGNmNGE2MzlhYTQwZjVkNjU3MDNhMmQiLCJzaWduaW5fc3RhdGUiOiJbXCJrbXNpXCJdIiwidmVyIjoiRXhjaGFuZ2UuQ2FsbGJhY2suVjEiLCJhcHBjdHhzZW5kZXIiOiJPd2FEb3dubG9hZEBlMjc0NDFjZC00OGQ4LTRhY2UtOThkYi1mN2EwZTQ1MDFmMDUiLCJpc3NyaW5nIjoiV1ciLCJhcHBjdHgiOiJ7XCJtc2V4Y2hwcm90XCI6XCJvd2FcIixcInB1aWRcIjpcIjExNTM4MDExMTgyMTk5MTM2ODZcIixcInNjb3BlXCI6XCJPd2FEb3dubG9hZFwiLFwib2lkXCI6XCJiYzRiNjMzNy1lZjY5LTRkNzctYjg2Yy0zZjc5YzQwYmQ3MmFcIixcInByaW1hcnlzaWRcIjpcIlMtMS01LTIxLTE4MDkwNTI1NC0zOTMzMDEzNzgzLTI2NTQ3ODUyOS0yNjgzNDgwMlwifSIsIm5iZiI6MTYxMDQ1MjQ1NSwiZXhwIjoxNjEwNDUzMDU1LCJpc3MiOiIwMDAwMDAwMi0wMDAwLTBmZjEtY2UwMC0wMDAwMDAwMDAwMDBAZTI3NDQxY2QtNDhkOC00YWNlLTk4ZGItZjdhMGU0NTAxZjA1IiwiYXVkIjoiMDAwMDAwMDItMDAwMC0wZmYxLWNlMDAtMDAwMDAwMDAwMDAwL2F0dGFjaG1lbnRzLm9mZmljZS5uZXRAZTI3NDQxY2QtNDhkOC00YWNlLTk4ZGItZjdhMGU0NTAxZjA1IiwiaGFwcCI6Im93YSJ9.fP5OBEpn1jkuB4dyv3mIzjk_yXIAnexH4oXs5vASGTVSia5IKtSWpvC8rn0zL_J99mBbhe1Ldl9bsQKtrhA5fl93p4Mb8ISW27J8o5IzNRpxRvhW79CeUHHMSPMAX8_RXQ4aGhXEQAcDdADRufiLSEeE4CGxoGYqoHuDlSeM0HrcJ7ZYrSpJpuNUPuFjwfQGtMzL9JdWAbUNfsticLZSeQcdULbxmH-zKJLzDJVZxhtAaCQ6gN3ABSvbjNstqL7vuLyIkD8Uk0iftf6NYYqDGA7OYe2d3ztSI5IHlsMmQAG2WqTXGGf9gaiO4tGpgji9oerlMcwZebWMfMD6X8-f2Q&amp;X-OWA-CANARY=z3ca0YAGxEe8vTMFLca96dDkT-zwttgYACL9jrggBOw2seAY1e9Gzs4XJYwY77WJFd_Rmw21_iM.&amp;owa=outlook.office.com&amp;scriptVer=20210103002.04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49" y="29896"/>
            <a:ext cx="5121077" cy="68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1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F9C6E-FFCE-4D42-9F9F-6C83D9A7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1D93C-E4C2-4267-B57A-480A56F3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389" y="2368550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Send in </a:t>
            </a:r>
            <a:r>
              <a:rPr lang="en-US" sz="4000" dirty="0" smtClean="0"/>
              <a:t>photos of your remote learning form home and I will add them to the gallery </a:t>
            </a:r>
            <a:r>
              <a:rPr lang="en-US" sz="4000" dirty="0" smtClean="0">
                <a:sym typeface="Wingdings" panose="05000000000000000000" pitchFamily="2" charset="2"/>
              </a:rPr>
              <a:t>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Email images to admin@manorpark.cheshire.sch.uk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9549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Year 5 </vt:lpstr>
      <vt:lpstr>Leo’s  science </vt:lpstr>
      <vt:lpstr>PowerPoint Presentation</vt:lpstr>
      <vt:lpstr>PowerPoint Presentation</vt:lpstr>
      <vt:lpstr>Jack’s English </vt:lpstr>
      <vt:lpstr>PowerPoint Presentation</vt:lpstr>
      <vt:lpstr>Bonnie’s English </vt:lpstr>
      <vt:lpstr>Leo’s English 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tackles…</dc:title>
  <dc:creator>Janet</dc:creator>
  <cp:lastModifiedBy>Janet Bisson Alvarado</cp:lastModifiedBy>
  <cp:revision>8</cp:revision>
  <dcterms:created xsi:type="dcterms:W3CDTF">2020-05-05T09:39:10Z</dcterms:created>
  <dcterms:modified xsi:type="dcterms:W3CDTF">2021-01-12T11:57:16Z</dcterms:modified>
</cp:coreProperties>
</file>