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4"/>
  </p:sldMasterIdLst>
  <p:sldIdLst>
    <p:sldId id="256" r:id="rId5"/>
    <p:sldId id="257" r:id="rId6"/>
    <p:sldId id="258" r:id="rId7"/>
    <p:sldId id="261" r:id="rId8"/>
    <p:sldId id="262" r:id="rId9"/>
    <p:sldId id="259" r:id="rId10"/>
    <p:sldId id="263" r:id="rId11"/>
    <p:sldId id="270" r:id="rId12"/>
    <p:sldId id="265" r:id="rId13"/>
    <p:sldId id="266" r:id="rId14"/>
    <p:sldId id="267" r:id="rId1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88A63-8E6D-46C7-AA30-F98C6C3859EA}" v="3" dt="2026-01-07T23:00:15.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4660"/>
  </p:normalViewPr>
  <p:slideViewPr>
    <p:cSldViewPr>
      <p:cViewPr varScale="1">
        <p:scale>
          <a:sx n="59" d="100"/>
          <a:sy n="59" d="100"/>
        </p:scale>
        <p:origin x="1624"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Dilsworth" userId="abd70f88-159e-43cf-8744-d734e0d6cc7a" providerId="ADAL" clId="{78B93004-5350-4FFA-8961-C509B5B5E44B}"/>
    <pc:docChg chg="custSel modSld">
      <pc:chgData name="Emma Dilsworth" userId="abd70f88-159e-43cf-8744-d734e0d6cc7a" providerId="ADAL" clId="{78B93004-5350-4FFA-8961-C509B5B5E44B}" dt="2026-01-07T23:00:27.959" v="33" actId="20577"/>
      <pc:docMkLst>
        <pc:docMk/>
      </pc:docMkLst>
      <pc:sldChg chg="modSp mod">
        <pc:chgData name="Emma Dilsworth" userId="abd70f88-159e-43cf-8744-d734e0d6cc7a" providerId="ADAL" clId="{78B93004-5350-4FFA-8961-C509B5B5E44B}" dt="2026-01-07T23:00:27.959" v="33" actId="20577"/>
        <pc:sldMkLst>
          <pc:docMk/>
          <pc:sldMk cId="0" sldId="263"/>
        </pc:sldMkLst>
        <pc:spChg chg="mod">
          <ac:chgData name="Emma Dilsworth" userId="abd70f88-159e-43cf-8744-d734e0d6cc7a" providerId="ADAL" clId="{78B93004-5350-4FFA-8961-C509B5B5E44B}" dt="2026-01-07T23:00:27.959" v="33" actId="20577"/>
          <ac:spMkLst>
            <pc:docMk/>
            <pc:sldMk cId="0" sldId="263"/>
            <ac:spMk id="14339" creationId="{C0BD9347-C685-52DB-232C-0F3F85E9337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B2780E9-B15B-19EC-4025-AE11F83AF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6FC61F9F-F543-FEF8-EFEF-6935730BFA43}"/>
              </a:ext>
            </a:extLst>
          </p:cNvPr>
          <p:cNvSpPr>
            <a:spLocks noGrp="1"/>
          </p:cNvSpPr>
          <p:nvPr>
            <p:ph type="dt" sz="half" idx="10"/>
          </p:nvPr>
        </p:nvSpPr>
        <p:spPr>
          <a:xfrm>
            <a:off x="5932488" y="4324350"/>
            <a:ext cx="2297112" cy="365125"/>
          </a:xfrm>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A34097A4-DCB2-40F0-335D-170CEEC9E45F}"/>
              </a:ext>
            </a:extLst>
          </p:cNvPr>
          <p:cNvSpPr>
            <a:spLocks noGrp="1"/>
          </p:cNvSpPr>
          <p:nvPr>
            <p:ph type="ftr" sz="quarter" idx="11"/>
          </p:nvPr>
        </p:nvSpPr>
        <p:spPr>
          <a:xfrm>
            <a:off x="914400" y="4324350"/>
            <a:ext cx="4879975"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E8AF4DDF-94E3-3BA4-8E62-6150D4890EA8}"/>
              </a:ext>
            </a:extLst>
          </p:cNvPr>
          <p:cNvSpPr>
            <a:spLocks noGrp="1"/>
          </p:cNvSpPr>
          <p:nvPr>
            <p:ph type="sldNum" sz="quarter" idx="12"/>
          </p:nvPr>
        </p:nvSpPr>
        <p:spPr>
          <a:xfrm>
            <a:off x="6057900" y="1430338"/>
            <a:ext cx="2171700" cy="365125"/>
          </a:xfrm>
        </p:spPr>
        <p:txBody>
          <a:bodyPr/>
          <a:lstStyle>
            <a:lvl1pPr>
              <a:defRPr/>
            </a:lvl1pPr>
          </a:lstStyle>
          <a:p>
            <a:pPr>
              <a:defRPr/>
            </a:pPr>
            <a:fld id="{34F98A82-9A60-4D63-AC1F-859A7E558DA5}" type="slidenum">
              <a:rPr lang="en-GB" altLang="en-US"/>
              <a:pPr>
                <a:defRPr/>
              </a:pPr>
              <a:t>‹#›</a:t>
            </a:fld>
            <a:endParaRPr lang="en-GB" altLang="en-US"/>
          </a:p>
        </p:txBody>
      </p:sp>
    </p:spTree>
    <p:extLst>
      <p:ext uri="{BB962C8B-B14F-4D97-AF65-F5344CB8AC3E}">
        <p14:creationId xmlns:p14="http://schemas.microsoft.com/office/powerpoint/2010/main" val="41244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96CC43E-03D8-928D-225F-628345DEDADE}"/>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CA418125-7D22-F2B8-DA5C-0DB8FB986E83}"/>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4BBC4DE7-D6D8-EE1F-BAE3-FB70D9D3A27B}"/>
              </a:ext>
            </a:extLst>
          </p:cNvPr>
          <p:cNvSpPr>
            <a:spLocks noGrp="1"/>
          </p:cNvSpPr>
          <p:nvPr>
            <p:ph type="sldNum" sz="quarter" idx="12"/>
          </p:nvPr>
        </p:nvSpPr>
        <p:spPr/>
        <p:txBody>
          <a:bodyPr/>
          <a:lstStyle>
            <a:lvl1pPr>
              <a:defRPr/>
            </a:lvl1pPr>
          </a:lstStyle>
          <a:p>
            <a:pPr>
              <a:defRPr/>
            </a:pPr>
            <a:fld id="{A8239DCE-FED7-419B-97C2-043DD13FCB5F}" type="slidenum">
              <a:rPr lang="en-GB" altLang="en-US"/>
              <a:pPr>
                <a:defRPr/>
              </a:pPr>
              <a:t>‹#›</a:t>
            </a:fld>
            <a:endParaRPr lang="en-GB" altLang="en-US"/>
          </a:p>
        </p:txBody>
      </p:sp>
    </p:spTree>
    <p:extLst>
      <p:ext uri="{BB962C8B-B14F-4D97-AF65-F5344CB8AC3E}">
        <p14:creationId xmlns:p14="http://schemas.microsoft.com/office/powerpoint/2010/main" val="416521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7248A548-0334-A58E-4FC1-81DCA24A0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5D93FF-69CC-7A78-76E5-E5212D935B2E}"/>
              </a:ext>
            </a:extLst>
          </p:cNvPr>
          <p:cNvSpPr>
            <a:spLocks noGrp="1"/>
          </p:cNvSpPr>
          <p:nvPr>
            <p:ph type="dt" sz="half" idx="10"/>
          </p:nvPr>
        </p:nvSpPr>
        <p:spPr>
          <a:xfrm>
            <a:off x="5562600" y="381000"/>
            <a:ext cx="2182813" cy="365125"/>
          </a:xfrm>
        </p:spPr>
        <p:txBody>
          <a:bodyPr/>
          <a:lstStyle>
            <a:lvl1pPr algn="r">
              <a:defRPr/>
            </a:lvl1pPr>
          </a:lstStyle>
          <a:p>
            <a:pPr>
              <a:defRPr/>
            </a:pPr>
            <a:endParaRPr lang="en-GB" altLang="en-US"/>
          </a:p>
        </p:txBody>
      </p:sp>
      <p:sp>
        <p:nvSpPr>
          <p:cNvPr id="6" name="Footer Placeholder 5">
            <a:extLst>
              <a:ext uri="{FF2B5EF4-FFF2-40B4-BE49-F238E27FC236}">
                <a16:creationId xmlns:a16="http://schemas.microsoft.com/office/drawing/2014/main" id="{B4FFDD47-1154-CF77-88F5-7F6A0B0106D6}"/>
              </a:ext>
            </a:extLst>
          </p:cNvPr>
          <p:cNvSpPr>
            <a:spLocks noGrp="1"/>
          </p:cNvSpPr>
          <p:nvPr>
            <p:ph type="ftr" sz="quarter" idx="11"/>
          </p:nvPr>
        </p:nvSpPr>
        <p:spPr>
          <a:xfrm>
            <a:off x="593725" y="381000"/>
            <a:ext cx="4830763" cy="365125"/>
          </a:xfrm>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E7D53C6D-5CA5-95FD-1E10-A61A0CC16E5D}"/>
              </a:ext>
            </a:extLst>
          </p:cNvPr>
          <p:cNvSpPr>
            <a:spLocks noGrp="1"/>
          </p:cNvSpPr>
          <p:nvPr>
            <p:ph type="sldNum" sz="quarter" idx="12"/>
          </p:nvPr>
        </p:nvSpPr>
        <p:spPr>
          <a:xfrm>
            <a:off x="7881938" y="381000"/>
            <a:ext cx="668337" cy="365125"/>
          </a:xfrm>
        </p:spPr>
        <p:txBody>
          <a:bodyPr/>
          <a:lstStyle>
            <a:lvl1pPr>
              <a:defRPr/>
            </a:lvl1pPr>
          </a:lstStyle>
          <a:p>
            <a:pPr>
              <a:defRPr/>
            </a:pPr>
            <a:fld id="{E8FBD4FF-FFDB-4E1E-99D9-BD1BC004048B}" type="slidenum">
              <a:rPr lang="en-GB" altLang="en-US"/>
              <a:pPr>
                <a:defRPr/>
              </a:pPr>
              <a:t>‹#›</a:t>
            </a:fld>
            <a:endParaRPr lang="en-GB" altLang="en-US"/>
          </a:p>
        </p:txBody>
      </p:sp>
    </p:spTree>
    <p:extLst>
      <p:ext uri="{BB962C8B-B14F-4D97-AF65-F5344CB8AC3E}">
        <p14:creationId xmlns:p14="http://schemas.microsoft.com/office/powerpoint/2010/main" val="285751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DC22F064-29F6-04A5-8AE0-0EB172CF3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9BD5C94-F08B-8E83-67B2-84366D3F63F9}"/>
              </a:ext>
            </a:extLst>
          </p:cNvPr>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3674AE1C-1FB5-7F3D-BBAC-0DEDA4CB5F9D}"/>
              </a:ext>
            </a:extLst>
          </p:cNvPr>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BE6C4F0B-1C1F-C492-B3B0-4BBFAABCDDBE}"/>
              </a:ext>
            </a:extLst>
          </p:cNvPr>
          <p:cNvSpPr>
            <a:spLocks noGrp="1"/>
          </p:cNvSpPr>
          <p:nvPr>
            <p:ph type="dt" sz="half" idx="14"/>
          </p:nvPr>
        </p:nvSpPr>
        <p:spPr>
          <a:xfrm>
            <a:off x="5562600" y="381000"/>
            <a:ext cx="2182813" cy="365125"/>
          </a:xfrm>
        </p:spPr>
        <p:txBody>
          <a:bodyPr/>
          <a:lstStyle>
            <a:lvl1pPr algn="r">
              <a:defRPr/>
            </a:lvl1pPr>
          </a:lstStyle>
          <a:p>
            <a:pPr>
              <a:defRPr/>
            </a:pPr>
            <a:endParaRPr lang="en-GB" altLang="en-US"/>
          </a:p>
        </p:txBody>
      </p:sp>
      <p:sp>
        <p:nvSpPr>
          <p:cNvPr id="8" name="Footer Placeholder 5">
            <a:extLst>
              <a:ext uri="{FF2B5EF4-FFF2-40B4-BE49-F238E27FC236}">
                <a16:creationId xmlns:a16="http://schemas.microsoft.com/office/drawing/2014/main" id="{0AF9D776-0491-FFE1-7D78-A078CB799340}"/>
              </a:ext>
            </a:extLst>
          </p:cNvPr>
          <p:cNvSpPr>
            <a:spLocks noGrp="1"/>
          </p:cNvSpPr>
          <p:nvPr>
            <p:ph type="ftr" sz="quarter" idx="15"/>
          </p:nvPr>
        </p:nvSpPr>
        <p:spPr>
          <a:xfrm>
            <a:off x="593725" y="379413"/>
            <a:ext cx="4830763" cy="365125"/>
          </a:xfrm>
        </p:spPr>
        <p:txBody>
          <a:bodyPr/>
          <a:lstStyle>
            <a:lvl1pPr>
              <a:defRPr/>
            </a:lvl1pPr>
          </a:lstStyle>
          <a:p>
            <a:pPr>
              <a:defRPr/>
            </a:pPr>
            <a:endParaRPr lang="en-GB" altLang="en-US"/>
          </a:p>
        </p:txBody>
      </p:sp>
      <p:sp>
        <p:nvSpPr>
          <p:cNvPr id="9" name="Slide Number Placeholder 6">
            <a:extLst>
              <a:ext uri="{FF2B5EF4-FFF2-40B4-BE49-F238E27FC236}">
                <a16:creationId xmlns:a16="http://schemas.microsoft.com/office/drawing/2014/main" id="{67402831-3101-9731-6AC1-88DE82E1A31F}"/>
              </a:ext>
            </a:extLst>
          </p:cNvPr>
          <p:cNvSpPr>
            <a:spLocks noGrp="1"/>
          </p:cNvSpPr>
          <p:nvPr>
            <p:ph type="sldNum" sz="quarter" idx="16"/>
          </p:nvPr>
        </p:nvSpPr>
        <p:spPr>
          <a:xfrm>
            <a:off x="7881938" y="381000"/>
            <a:ext cx="668337" cy="365125"/>
          </a:xfrm>
        </p:spPr>
        <p:txBody>
          <a:bodyPr/>
          <a:lstStyle>
            <a:lvl1pPr>
              <a:defRPr/>
            </a:lvl1pPr>
          </a:lstStyle>
          <a:p>
            <a:pPr>
              <a:defRPr/>
            </a:pPr>
            <a:fld id="{5E860F42-0081-4857-AE03-80CCA9A46EB3}" type="slidenum">
              <a:rPr lang="en-GB" altLang="en-US"/>
              <a:pPr>
                <a:defRPr/>
              </a:pPr>
              <a:t>‹#›</a:t>
            </a:fld>
            <a:endParaRPr lang="en-GB" altLang="en-US"/>
          </a:p>
        </p:txBody>
      </p:sp>
    </p:spTree>
    <p:extLst>
      <p:ext uri="{BB962C8B-B14F-4D97-AF65-F5344CB8AC3E}">
        <p14:creationId xmlns:p14="http://schemas.microsoft.com/office/powerpoint/2010/main" val="2152735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97D88BBC-20CE-4F00-D9FE-C3063DBA0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10CAB7-8FF4-AF9F-3126-D320582FAB1B}"/>
              </a:ext>
            </a:extLst>
          </p:cNvPr>
          <p:cNvSpPr>
            <a:spLocks noGrp="1"/>
          </p:cNvSpPr>
          <p:nvPr>
            <p:ph type="dt" sz="half" idx="10"/>
          </p:nvPr>
        </p:nvSpPr>
        <p:spPr>
          <a:xfrm>
            <a:off x="5562600" y="379413"/>
            <a:ext cx="2182813" cy="365125"/>
          </a:xfrm>
        </p:spPr>
        <p:txBody>
          <a:bodyPr/>
          <a:lstStyle>
            <a:lvl1pPr algn="r">
              <a:defRPr/>
            </a:lvl1pPr>
          </a:lstStyle>
          <a:p>
            <a:pPr>
              <a:defRPr/>
            </a:pPr>
            <a:endParaRPr lang="en-GB" altLang="en-US"/>
          </a:p>
        </p:txBody>
      </p:sp>
      <p:sp>
        <p:nvSpPr>
          <p:cNvPr id="6" name="Footer Placeholder 5">
            <a:extLst>
              <a:ext uri="{FF2B5EF4-FFF2-40B4-BE49-F238E27FC236}">
                <a16:creationId xmlns:a16="http://schemas.microsoft.com/office/drawing/2014/main" id="{6B2CA363-1D64-2E51-8A43-35463CA16189}"/>
              </a:ext>
            </a:extLst>
          </p:cNvPr>
          <p:cNvSpPr>
            <a:spLocks noGrp="1"/>
          </p:cNvSpPr>
          <p:nvPr>
            <p:ph type="ftr" sz="quarter" idx="11"/>
          </p:nvPr>
        </p:nvSpPr>
        <p:spPr>
          <a:xfrm>
            <a:off x="593725" y="379413"/>
            <a:ext cx="4830763" cy="365125"/>
          </a:xfrm>
        </p:spPr>
        <p:txBody>
          <a:bodyPr/>
          <a:lstStyle>
            <a:lvl1pPr>
              <a:defRPr/>
            </a:lvl1pPr>
          </a:lstStyle>
          <a:p>
            <a:pPr>
              <a:defRPr/>
            </a:pPr>
            <a:endParaRPr lang="en-GB" altLang="en-US"/>
          </a:p>
        </p:txBody>
      </p:sp>
      <p:sp>
        <p:nvSpPr>
          <p:cNvPr id="7" name="Slide Number Placeholder 6">
            <a:extLst>
              <a:ext uri="{FF2B5EF4-FFF2-40B4-BE49-F238E27FC236}">
                <a16:creationId xmlns:a16="http://schemas.microsoft.com/office/drawing/2014/main" id="{AA93FDF6-ECFB-DF71-CF96-44509B20C00D}"/>
              </a:ext>
            </a:extLst>
          </p:cNvPr>
          <p:cNvSpPr>
            <a:spLocks noGrp="1"/>
          </p:cNvSpPr>
          <p:nvPr>
            <p:ph type="sldNum" sz="quarter" idx="12"/>
          </p:nvPr>
        </p:nvSpPr>
        <p:spPr>
          <a:xfrm>
            <a:off x="7881938" y="381000"/>
            <a:ext cx="668337" cy="365125"/>
          </a:xfrm>
        </p:spPr>
        <p:txBody>
          <a:bodyPr/>
          <a:lstStyle>
            <a:lvl1pPr>
              <a:defRPr/>
            </a:lvl1pPr>
          </a:lstStyle>
          <a:p>
            <a:pPr>
              <a:defRPr/>
            </a:pPr>
            <a:fld id="{DA4CFE62-D938-4EC3-A3D1-470EC254FD1E}" type="slidenum">
              <a:rPr lang="en-GB" altLang="en-US"/>
              <a:pPr>
                <a:defRPr/>
              </a:pPr>
              <a:t>‹#›</a:t>
            </a:fld>
            <a:endParaRPr lang="en-GB" altLang="en-US"/>
          </a:p>
        </p:txBody>
      </p:sp>
    </p:spTree>
    <p:extLst>
      <p:ext uri="{BB962C8B-B14F-4D97-AF65-F5344CB8AC3E}">
        <p14:creationId xmlns:p14="http://schemas.microsoft.com/office/powerpoint/2010/main" val="682067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F7723202-1FD7-610B-FCC2-73AFFA72458D}"/>
              </a:ext>
            </a:extLst>
          </p:cNvPr>
          <p:cNvSpPr>
            <a:spLocks noGrp="1"/>
          </p:cNvSpPr>
          <p:nvPr>
            <p:ph type="dt" sz="half" idx="18"/>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2BA406F4-2FEF-2339-AF56-CFBBB849DC53}"/>
              </a:ext>
            </a:extLst>
          </p:cNvPr>
          <p:cNvSpPr>
            <a:spLocks noGrp="1"/>
          </p:cNvSpPr>
          <p:nvPr>
            <p:ph type="ftr" sz="quarter" idx="19"/>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001C73D8-9EC4-7416-918E-78BF90BAFCB7}"/>
              </a:ext>
            </a:extLst>
          </p:cNvPr>
          <p:cNvSpPr>
            <a:spLocks noGrp="1"/>
          </p:cNvSpPr>
          <p:nvPr>
            <p:ph type="sldNum" sz="quarter" idx="20"/>
          </p:nvPr>
        </p:nvSpPr>
        <p:spPr/>
        <p:txBody>
          <a:bodyPr/>
          <a:lstStyle>
            <a:lvl1pPr>
              <a:defRPr/>
            </a:lvl1pPr>
          </a:lstStyle>
          <a:p>
            <a:pPr>
              <a:defRPr/>
            </a:pPr>
            <a:fld id="{111F0F91-B6F7-43E2-9DB2-D311526CBF77}" type="slidenum">
              <a:rPr lang="en-GB" altLang="en-US"/>
              <a:pPr>
                <a:defRPr/>
              </a:pPr>
              <a:t>‹#›</a:t>
            </a:fld>
            <a:endParaRPr lang="en-GB" altLang="en-US"/>
          </a:p>
        </p:txBody>
      </p:sp>
    </p:spTree>
    <p:extLst>
      <p:ext uri="{BB962C8B-B14F-4D97-AF65-F5344CB8AC3E}">
        <p14:creationId xmlns:p14="http://schemas.microsoft.com/office/powerpoint/2010/main" val="207135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3405DE4D-AFB3-9D88-4C2E-37B5AAF9A77A}"/>
              </a:ext>
            </a:extLst>
          </p:cNvPr>
          <p:cNvSpPr>
            <a:spLocks noGrp="1"/>
          </p:cNvSpPr>
          <p:nvPr>
            <p:ph type="dt" sz="half" idx="23"/>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953E1A86-66A4-CE0A-74D3-22C5DCAA7924}"/>
              </a:ext>
            </a:extLst>
          </p:cNvPr>
          <p:cNvSpPr>
            <a:spLocks noGrp="1"/>
          </p:cNvSpPr>
          <p:nvPr>
            <p:ph type="ftr" sz="quarter" idx="24"/>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6868585E-0866-5433-0E6A-94F2657546A2}"/>
              </a:ext>
            </a:extLst>
          </p:cNvPr>
          <p:cNvSpPr>
            <a:spLocks noGrp="1"/>
          </p:cNvSpPr>
          <p:nvPr>
            <p:ph type="sldNum" sz="quarter" idx="25"/>
          </p:nvPr>
        </p:nvSpPr>
        <p:spPr/>
        <p:txBody>
          <a:bodyPr/>
          <a:lstStyle>
            <a:lvl1pPr>
              <a:defRPr/>
            </a:lvl1pPr>
          </a:lstStyle>
          <a:p>
            <a:pPr>
              <a:defRPr/>
            </a:pPr>
            <a:fld id="{5E05FF3D-668C-49A3-B5B7-E1847581EC70}" type="slidenum">
              <a:rPr lang="en-GB" altLang="en-US"/>
              <a:pPr>
                <a:defRPr/>
              </a:pPr>
              <a:t>‹#›</a:t>
            </a:fld>
            <a:endParaRPr lang="en-GB" altLang="en-US"/>
          </a:p>
        </p:txBody>
      </p:sp>
    </p:spTree>
    <p:extLst>
      <p:ext uri="{BB962C8B-B14F-4D97-AF65-F5344CB8AC3E}">
        <p14:creationId xmlns:p14="http://schemas.microsoft.com/office/powerpoint/2010/main" val="1690179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8B9120-A566-CAA8-DBE6-9369DF5DDAA0}"/>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C56CA07E-3D29-7828-17EF-51839CB1FF1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C4B6FDB-0388-903B-8BB7-C6453C11414A}"/>
              </a:ext>
            </a:extLst>
          </p:cNvPr>
          <p:cNvSpPr>
            <a:spLocks noGrp="1"/>
          </p:cNvSpPr>
          <p:nvPr>
            <p:ph type="sldNum" sz="quarter" idx="12"/>
          </p:nvPr>
        </p:nvSpPr>
        <p:spPr/>
        <p:txBody>
          <a:bodyPr/>
          <a:lstStyle>
            <a:lvl1pPr>
              <a:defRPr/>
            </a:lvl1pPr>
          </a:lstStyle>
          <a:p>
            <a:pPr>
              <a:defRPr/>
            </a:pPr>
            <a:fld id="{E887AB3B-9E10-442C-84F9-7DFFA52F9382}" type="slidenum">
              <a:rPr lang="en-GB" altLang="en-US"/>
              <a:pPr>
                <a:defRPr/>
              </a:pPr>
              <a:t>‹#›</a:t>
            </a:fld>
            <a:endParaRPr lang="en-GB" altLang="en-US"/>
          </a:p>
        </p:txBody>
      </p:sp>
    </p:spTree>
    <p:extLst>
      <p:ext uri="{BB962C8B-B14F-4D97-AF65-F5344CB8AC3E}">
        <p14:creationId xmlns:p14="http://schemas.microsoft.com/office/powerpoint/2010/main" val="4129929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BFF00278-A432-1B01-38D7-0D47DA10B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1945D82-5585-945D-D694-5C46EA6CCCDA}"/>
              </a:ext>
            </a:extLst>
          </p:cNvPr>
          <p:cNvSpPr>
            <a:spLocks noGrp="1"/>
          </p:cNvSpPr>
          <p:nvPr>
            <p:ph type="dt" sz="half" idx="10"/>
          </p:nvPr>
        </p:nvSpPr>
        <p:spPr>
          <a:xfrm>
            <a:off x="5562600" y="381000"/>
            <a:ext cx="2182813" cy="365125"/>
          </a:xfrm>
        </p:spPr>
        <p:txBody>
          <a:bodyPr/>
          <a:lstStyle>
            <a:lvl1pPr algn="r">
              <a:defRPr/>
            </a:lvl1pPr>
          </a:lstStyle>
          <a:p>
            <a:pPr>
              <a:defRPr/>
            </a:pPr>
            <a:endParaRPr lang="en-GB" altLang="en-US"/>
          </a:p>
        </p:txBody>
      </p:sp>
      <p:sp>
        <p:nvSpPr>
          <p:cNvPr id="6" name="Footer Placeholder 4">
            <a:extLst>
              <a:ext uri="{FF2B5EF4-FFF2-40B4-BE49-F238E27FC236}">
                <a16:creationId xmlns:a16="http://schemas.microsoft.com/office/drawing/2014/main" id="{C915416C-BC98-EDE5-C661-D0B655CAA12D}"/>
              </a:ext>
            </a:extLst>
          </p:cNvPr>
          <p:cNvSpPr>
            <a:spLocks noGrp="1"/>
          </p:cNvSpPr>
          <p:nvPr>
            <p:ph type="ftr" sz="quarter" idx="11"/>
          </p:nvPr>
        </p:nvSpPr>
        <p:spPr>
          <a:xfrm>
            <a:off x="593725" y="381000"/>
            <a:ext cx="4830763"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E7635C24-4C76-CA14-967D-10DB48732790}"/>
              </a:ext>
            </a:extLst>
          </p:cNvPr>
          <p:cNvSpPr>
            <a:spLocks noGrp="1"/>
          </p:cNvSpPr>
          <p:nvPr>
            <p:ph type="sldNum" sz="quarter" idx="12"/>
          </p:nvPr>
        </p:nvSpPr>
        <p:spPr>
          <a:xfrm>
            <a:off x="7881938" y="381000"/>
            <a:ext cx="668337" cy="365125"/>
          </a:xfrm>
        </p:spPr>
        <p:txBody>
          <a:bodyPr/>
          <a:lstStyle>
            <a:lvl1pPr>
              <a:defRPr/>
            </a:lvl1pPr>
          </a:lstStyle>
          <a:p>
            <a:pPr>
              <a:defRPr/>
            </a:pPr>
            <a:fld id="{3AD2DDDA-39F3-4154-923E-8946E905F9C6}" type="slidenum">
              <a:rPr lang="en-GB" altLang="en-US"/>
              <a:pPr>
                <a:defRPr/>
              </a:pPr>
              <a:t>‹#›</a:t>
            </a:fld>
            <a:endParaRPr lang="en-GB" altLang="en-US"/>
          </a:p>
        </p:txBody>
      </p:sp>
    </p:spTree>
    <p:extLst>
      <p:ext uri="{BB962C8B-B14F-4D97-AF65-F5344CB8AC3E}">
        <p14:creationId xmlns:p14="http://schemas.microsoft.com/office/powerpoint/2010/main" val="322643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CD5BCC5-32EE-7436-651D-78BA0413736F}"/>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1DF02863-CBEF-920C-D0C2-5678BFE505D6}"/>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1215659E-33B6-E6E3-47D3-0A7BB653438F}"/>
              </a:ext>
            </a:extLst>
          </p:cNvPr>
          <p:cNvSpPr>
            <a:spLocks noGrp="1"/>
          </p:cNvSpPr>
          <p:nvPr>
            <p:ph type="sldNum" sz="quarter" idx="12"/>
          </p:nvPr>
        </p:nvSpPr>
        <p:spPr/>
        <p:txBody>
          <a:bodyPr/>
          <a:lstStyle>
            <a:lvl1pPr>
              <a:defRPr/>
            </a:lvl1pPr>
          </a:lstStyle>
          <a:p>
            <a:pPr>
              <a:defRPr/>
            </a:pPr>
            <a:fld id="{7A58D7C3-D870-4152-B3C7-B4538F283FFC}" type="slidenum">
              <a:rPr lang="en-GB" altLang="en-US"/>
              <a:pPr>
                <a:defRPr/>
              </a:pPr>
              <a:t>‹#›</a:t>
            </a:fld>
            <a:endParaRPr lang="en-GB" altLang="en-US"/>
          </a:p>
        </p:txBody>
      </p:sp>
    </p:spTree>
    <p:extLst>
      <p:ext uri="{BB962C8B-B14F-4D97-AF65-F5344CB8AC3E}">
        <p14:creationId xmlns:p14="http://schemas.microsoft.com/office/powerpoint/2010/main" val="293320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FCA926A-CD21-A748-CC9E-09FD3C1C7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C6EC0AC-C85D-3311-09D4-1FF28330B4E5}"/>
              </a:ext>
            </a:extLst>
          </p:cNvPr>
          <p:cNvSpPr>
            <a:spLocks noGrp="1"/>
          </p:cNvSpPr>
          <p:nvPr>
            <p:ph type="dt" sz="half" idx="10"/>
          </p:nvPr>
        </p:nvSpPr>
        <p:spPr>
          <a:xfrm>
            <a:off x="5562600" y="381000"/>
            <a:ext cx="2182813" cy="365125"/>
          </a:xfrm>
        </p:spPr>
        <p:txBody>
          <a:bodyPr/>
          <a:lstStyle>
            <a:lvl1pPr algn="r">
              <a:defRPr/>
            </a:lvl1pPr>
          </a:lstStyle>
          <a:p>
            <a:pPr>
              <a:defRPr/>
            </a:pPr>
            <a:endParaRPr lang="en-GB" altLang="en-US"/>
          </a:p>
        </p:txBody>
      </p:sp>
      <p:sp>
        <p:nvSpPr>
          <p:cNvPr id="6" name="Footer Placeholder 4">
            <a:extLst>
              <a:ext uri="{FF2B5EF4-FFF2-40B4-BE49-F238E27FC236}">
                <a16:creationId xmlns:a16="http://schemas.microsoft.com/office/drawing/2014/main" id="{DA2ADC64-CB91-A92A-D54C-1212CC11D0D4}"/>
              </a:ext>
            </a:extLst>
          </p:cNvPr>
          <p:cNvSpPr>
            <a:spLocks noGrp="1"/>
          </p:cNvSpPr>
          <p:nvPr>
            <p:ph type="ftr" sz="quarter" idx="11"/>
          </p:nvPr>
        </p:nvSpPr>
        <p:spPr>
          <a:xfrm>
            <a:off x="593725" y="381000"/>
            <a:ext cx="4830763" cy="365125"/>
          </a:xfrm>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9502AF86-CBCE-B7EB-D55C-867F8AD103C5}"/>
              </a:ext>
            </a:extLst>
          </p:cNvPr>
          <p:cNvSpPr>
            <a:spLocks noGrp="1"/>
          </p:cNvSpPr>
          <p:nvPr>
            <p:ph type="sldNum" sz="quarter" idx="12"/>
          </p:nvPr>
        </p:nvSpPr>
        <p:spPr>
          <a:xfrm>
            <a:off x="7881938" y="381000"/>
            <a:ext cx="668337" cy="365125"/>
          </a:xfrm>
        </p:spPr>
        <p:txBody>
          <a:bodyPr/>
          <a:lstStyle>
            <a:lvl1pPr>
              <a:defRPr/>
            </a:lvl1pPr>
          </a:lstStyle>
          <a:p>
            <a:pPr>
              <a:defRPr/>
            </a:pPr>
            <a:fld id="{A057A5F2-586B-46D0-8952-1FD2C3648179}" type="slidenum">
              <a:rPr lang="en-GB" altLang="en-US"/>
              <a:pPr>
                <a:defRPr/>
              </a:pPr>
              <a:t>‹#›</a:t>
            </a:fld>
            <a:endParaRPr lang="en-GB" altLang="en-US"/>
          </a:p>
        </p:txBody>
      </p:sp>
    </p:spTree>
    <p:extLst>
      <p:ext uri="{BB962C8B-B14F-4D97-AF65-F5344CB8AC3E}">
        <p14:creationId xmlns:p14="http://schemas.microsoft.com/office/powerpoint/2010/main" val="370851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755FDBD-0196-C475-9BBA-4DED541DC6A3}"/>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296F39F6-51C1-6125-4C3A-80EC2F70317A}"/>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567D403C-8DF0-7B26-6347-E736EC1686F2}"/>
              </a:ext>
            </a:extLst>
          </p:cNvPr>
          <p:cNvSpPr>
            <a:spLocks noGrp="1"/>
          </p:cNvSpPr>
          <p:nvPr>
            <p:ph type="sldNum" sz="quarter" idx="12"/>
          </p:nvPr>
        </p:nvSpPr>
        <p:spPr/>
        <p:txBody>
          <a:bodyPr/>
          <a:lstStyle>
            <a:lvl1pPr>
              <a:defRPr/>
            </a:lvl1pPr>
          </a:lstStyle>
          <a:p>
            <a:pPr>
              <a:defRPr/>
            </a:pPr>
            <a:fld id="{BDC0E719-5974-44B7-969D-4722107E0957}" type="slidenum">
              <a:rPr lang="en-GB" altLang="en-US"/>
              <a:pPr>
                <a:defRPr/>
              </a:pPr>
              <a:t>‹#›</a:t>
            </a:fld>
            <a:endParaRPr lang="en-GB" altLang="en-US"/>
          </a:p>
        </p:txBody>
      </p:sp>
    </p:spTree>
    <p:extLst>
      <p:ext uri="{BB962C8B-B14F-4D97-AF65-F5344CB8AC3E}">
        <p14:creationId xmlns:p14="http://schemas.microsoft.com/office/powerpoint/2010/main" val="38470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2D5E537-16DF-5EA5-A051-3982CC622953}"/>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02E3E8D1-AC2A-20F4-443A-625D9B40A3F9}"/>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8D05573A-99CA-D4ED-9040-77332469604D}"/>
              </a:ext>
            </a:extLst>
          </p:cNvPr>
          <p:cNvSpPr>
            <a:spLocks noGrp="1"/>
          </p:cNvSpPr>
          <p:nvPr>
            <p:ph type="sldNum" sz="quarter" idx="12"/>
          </p:nvPr>
        </p:nvSpPr>
        <p:spPr/>
        <p:txBody>
          <a:bodyPr/>
          <a:lstStyle>
            <a:lvl1pPr>
              <a:defRPr/>
            </a:lvl1pPr>
          </a:lstStyle>
          <a:p>
            <a:pPr>
              <a:defRPr/>
            </a:pPr>
            <a:fld id="{3F7F3A0D-A8A0-48B4-AB48-37F3BDDAE446}" type="slidenum">
              <a:rPr lang="en-GB" altLang="en-US"/>
              <a:pPr>
                <a:defRPr/>
              </a:pPr>
              <a:t>‹#›</a:t>
            </a:fld>
            <a:endParaRPr lang="en-GB" altLang="en-US"/>
          </a:p>
        </p:txBody>
      </p:sp>
    </p:spTree>
    <p:extLst>
      <p:ext uri="{BB962C8B-B14F-4D97-AF65-F5344CB8AC3E}">
        <p14:creationId xmlns:p14="http://schemas.microsoft.com/office/powerpoint/2010/main" val="324421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251D708-F156-947C-7BCF-DA76A5F388F8}"/>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60EC9EF7-E4FB-6839-BE01-D74B131E06EC}"/>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1C8528B5-5557-5025-78C0-9F7A00306C67}"/>
              </a:ext>
            </a:extLst>
          </p:cNvPr>
          <p:cNvSpPr>
            <a:spLocks noGrp="1"/>
          </p:cNvSpPr>
          <p:nvPr>
            <p:ph type="sldNum" sz="quarter" idx="12"/>
          </p:nvPr>
        </p:nvSpPr>
        <p:spPr/>
        <p:txBody>
          <a:bodyPr/>
          <a:lstStyle>
            <a:lvl1pPr>
              <a:defRPr/>
            </a:lvl1pPr>
          </a:lstStyle>
          <a:p>
            <a:pPr>
              <a:defRPr/>
            </a:pPr>
            <a:fld id="{391C36CE-F7F2-4E5D-B5A0-D48E6E823393}" type="slidenum">
              <a:rPr lang="en-GB" altLang="en-US"/>
              <a:pPr>
                <a:defRPr/>
              </a:pPr>
              <a:t>‹#›</a:t>
            </a:fld>
            <a:endParaRPr lang="en-GB" altLang="en-US"/>
          </a:p>
        </p:txBody>
      </p:sp>
    </p:spTree>
    <p:extLst>
      <p:ext uri="{BB962C8B-B14F-4D97-AF65-F5344CB8AC3E}">
        <p14:creationId xmlns:p14="http://schemas.microsoft.com/office/powerpoint/2010/main" val="340067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FFBB99-EA26-BB79-C257-EE43C3CE4D4A}"/>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C0240EB9-335A-DDB9-8109-BA5FE59261E7}"/>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17BA61E1-7485-E897-6156-A56CBD64191A}"/>
              </a:ext>
            </a:extLst>
          </p:cNvPr>
          <p:cNvSpPr>
            <a:spLocks noGrp="1"/>
          </p:cNvSpPr>
          <p:nvPr>
            <p:ph type="sldNum" sz="quarter" idx="12"/>
          </p:nvPr>
        </p:nvSpPr>
        <p:spPr/>
        <p:txBody>
          <a:bodyPr/>
          <a:lstStyle>
            <a:lvl1pPr>
              <a:defRPr/>
            </a:lvl1pPr>
          </a:lstStyle>
          <a:p>
            <a:pPr>
              <a:defRPr/>
            </a:pPr>
            <a:fld id="{2B7439E4-57B7-458C-8B5E-143961400CAA}" type="slidenum">
              <a:rPr lang="en-GB" altLang="en-US"/>
              <a:pPr>
                <a:defRPr/>
              </a:pPr>
              <a:t>‹#›</a:t>
            </a:fld>
            <a:endParaRPr lang="en-GB" altLang="en-US"/>
          </a:p>
        </p:txBody>
      </p:sp>
    </p:spTree>
    <p:extLst>
      <p:ext uri="{BB962C8B-B14F-4D97-AF65-F5344CB8AC3E}">
        <p14:creationId xmlns:p14="http://schemas.microsoft.com/office/powerpoint/2010/main" val="162133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11457D6-44BB-7044-90FC-A834214AE8B4}"/>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4DCA0456-29BD-2DFB-ADE3-4A30AC6AC208}"/>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FEF0E5E4-0A9D-511C-CEA1-D0A91EEE9D39}"/>
              </a:ext>
            </a:extLst>
          </p:cNvPr>
          <p:cNvSpPr>
            <a:spLocks noGrp="1"/>
          </p:cNvSpPr>
          <p:nvPr>
            <p:ph type="sldNum" sz="quarter" idx="12"/>
          </p:nvPr>
        </p:nvSpPr>
        <p:spPr/>
        <p:txBody>
          <a:bodyPr/>
          <a:lstStyle>
            <a:lvl1pPr>
              <a:defRPr/>
            </a:lvl1pPr>
          </a:lstStyle>
          <a:p>
            <a:pPr>
              <a:defRPr/>
            </a:pPr>
            <a:fld id="{A7B67A6B-1C12-4BFE-92CC-E1CBBE03F2D2}" type="slidenum">
              <a:rPr lang="en-GB" altLang="en-US"/>
              <a:pPr>
                <a:defRPr/>
              </a:pPr>
              <a:t>‹#›</a:t>
            </a:fld>
            <a:endParaRPr lang="en-GB" altLang="en-US"/>
          </a:p>
        </p:txBody>
      </p:sp>
    </p:spTree>
    <p:extLst>
      <p:ext uri="{BB962C8B-B14F-4D97-AF65-F5344CB8AC3E}">
        <p14:creationId xmlns:p14="http://schemas.microsoft.com/office/powerpoint/2010/main" val="264532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51FDDED-5E32-4FA2-EB62-9F4FD5EE73AC}"/>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8BC9C133-D7D2-AF30-B3E3-93C9D63A6F80}"/>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6087A7BC-2E3F-4C40-3EC4-5B0E79E54901}"/>
              </a:ext>
            </a:extLst>
          </p:cNvPr>
          <p:cNvSpPr>
            <a:spLocks noGrp="1"/>
          </p:cNvSpPr>
          <p:nvPr>
            <p:ph type="sldNum" sz="quarter" idx="12"/>
          </p:nvPr>
        </p:nvSpPr>
        <p:spPr/>
        <p:txBody>
          <a:bodyPr/>
          <a:lstStyle>
            <a:lvl1pPr>
              <a:defRPr/>
            </a:lvl1pPr>
          </a:lstStyle>
          <a:p>
            <a:pPr>
              <a:defRPr/>
            </a:pPr>
            <a:fld id="{3021AB41-65D2-44EB-8F30-53497004BDA2}" type="slidenum">
              <a:rPr lang="en-GB" altLang="en-US"/>
              <a:pPr>
                <a:defRPr/>
              </a:pPr>
              <a:t>‹#›</a:t>
            </a:fld>
            <a:endParaRPr lang="en-GB" altLang="en-US"/>
          </a:p>
        </p:txBody>
      </p:sp>
    </p:spTree>
    <p:extLst>
      <p:ext uri="{BB962C8B-B14F-4D97-AF65-F5344CB8AC3E}">
        <p14:creationId xmlns:p14="http://schemas.microsoft.com/office/powerpoint/2010/main" val="6964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21AA8E47-5A88-7F19-105C-8392A2419BD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2F17F174-7B8F-71B3-E5CA-112A78F3EBD7}"/>
              </a:ext>
            </a:extLst>
          </p:cNvPr>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4AE422E8-62BA-0C73-4DAD-B0293FD2D0DA}"/>
              </a:ext>
            </a:extLst>
          </p:cNvPr>
          <p:cNvSpPr>
            <a:spLocks noGrp="1" noChangeArrowheads="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526784-41E5-45E3-F018-4A36F925F5B2}"/>
              </a:ext>
            </a:extLst>
          </p:cNvPr>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endParaRPr lang="en-GB" altLang="en-US"/>
          </a:p>
        </p:txBody>
      </p:sp>
      <p:sp>
        <p:nvSpPr>
          <p:cNvPr id="5" name="Footer Placeholder 4">
            <a:extLst>
              <a:ext uri="{FF2B5EF4-FFF2-40B4-BE49-F238E27FC236}">
                <a16:creationId xmlns:a16="http://schemas.microsoft.com/office/drawing/2014/main" id="{5FE031E6-E4EA-36C0-52F9-3720F061AB06}"/>
              </a:ext>
            </a:extLst>
          </p:cNvPr>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GB" altLang="en-US"/>
          </a:p>
        </p:txBody>
      </p:sp>
      <p:sp>
        <p:nvSpPr>
          <p:cNvPr id="6" name="Slide Number Placeholder 5">
            <a:extLst>
              <a:ext uri="{FF2B5EF4-FFF2-40B4-BE49-F238E27FC236}">
                <a16:creationId xmlns:a16="http://schemas.microsoft.com/office/drawing/2014/main" id="{B5F7724C-5A84-938A-C7ED-910C26A109AA}"/>
              </a:ext>
            </a:extLst>
          </p:cNvPr>
          <p:cNvSpPr>
            <a:spLocks noGrp="1"/>
          </p:cNvSpPr>
          <p:nvPr>
            <p:ph type="sldNum" sz="quarter" idx="4"/>
          </p:nvPr>
        </p:nvSpPr>
        <p:spPr>
          <a:xfrm>
            <a:off x="6572250" y="381000"/>
            <a:ext cx="19780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a:defRPr/>
            </a:pPr>
            <a:fld id="{03EF1EA7-6076-41F7-B572-A9AE6E456A8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207" r:id="rId1"/>
    <p:sldLayoutId id="2147484196" r:id="rId2"/>
    <p:sldLayoutId id="2147484208" r:id="rId3"/>
    <p:sldLayoutId id="2147484197" r:id="rId4"/>
    <p:sldLayoutId id="2147484198" r:id="rId5"/>
    <p:sldLayoutId id="2147484199" r:id="rId6"/>
    <p:sldLayoutId id="2147484200" r:id="rId7"/>
    <p:sldLayoutId id="2147484201" r:id="rId8"/>
    <p:sldLayoutId id="2147484202" r:id="rId9"/>
    <p:sldLayoutId id="2147484203" r:id="rId10"/>
    <p:sldLayoutId id="2147484209" r:id="rId11"/>
    <p:sldLayoutId id="2147484210" r:id="rId12"/>
    <p:sldLayoutId id="2147484211" r:id="rId13"/>
    <p:sldLayoutId id="2147484204" r:id="rId14"/>
    <p:sldLayoutId id="2147484205" r:id="rId15"/>
    <p:sldLayoutId id="2147484206" r:id="rId16"/>
    <p:sldLayoutId id="2147484212" r:id="rId17"/>
  </p:sldLayoutIdLst>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2DBBD79-D626-987E-5095-BC3886DC22CC}"/>
              </a:ext>
            </a:extLst>
          </p:cNvPr>
          <p:cNvSpPr>
            <a:spLocks noGrp="1" noChangeArrowheads="1"/>
          </p:cNvSpPr>
          <p:nvPr>
            <p:ph type="ctrTitle"/>
          </p:nvPr>
        </p:nvSpPr>
        <p:spPr>
          <a:xfrm>
            <a:off x="3367088" y="404813"/>
            <a:ext cx="5105400" cy="2868612"/>
          </a:xfrm>
        </p:spPr>
        <p:txBody>
          <a:bodyPr/>
          <a:lstStyle/>
          <a:p>
            <a:pPr eaLnBrk="1" fontAlgn="auto" hangingPunct="1">
              <a:spcAft>
                <a:spcPts val="0"/>
              </a:spcAft>
              <a:defRPr/>
            </a:pPr>
            <a:r>
              <a:rPr lang="en-GB" altLang="en-US" dirty="0">
                <a:solidFill>
                  <a:schemeClr val="tx1">
                    <a:lumMod val="95000"/>
                    <a:lumOff val="5000"/>
                  </a:schemeClr>
                </a:solidFill>
                <a:latin typeface="Comic Sans MS" panose="030F0702030302020204" pitchFamily="66" charset="0"/>
              </a:rPr>
              <a:t>‘Meet the teacher’</a:t>
            </a:r>
          </a:p>
        </p:txBody>
      </p:sp>
      <p:sp>
        <p:nvSpPr>
          <p:cNvPr id="2" name="Subtitle 1">
            <a:extLst>
              <a:ext uri="{FF2B5EF4-FFF2-40B4-BE49-F238E27FC236}">
                <a16:creationId xmlns:a16="http://schemas.microsoft.com/office/drawing/2014/main" id="{C5E7E665-71D0-9B3E-ACDA-71AF7F87E7AA}"/>
              </a:ext>
            </a:extLst>
          </p:cNvPr>
          <p:cNvSpPr>
            <a:spLocks noGrp="1"/>
          </p:cNvSpPr>
          <p:nvPr>
            <p:ph type="subTitle" idx="1"/>
          </p:nvPr>
        </p:nvSpPr>
        <p:spPr>
          <a:xfrm>
            <a:off x="684213" y="3671888"/>
            <a:ext cx="7315200" cy="685800"/>
          </a:xfrm>
        </p:spPr>
        <p:txBody>
          <a:bodyPr rtlCol="0">
            <a:normAutofit fontScale="70000" lnSpcReduction="20000"/>
          </a:bodyPr>
          <a:lstStyle/>
          <a:p>
            <a:pPr eaLnBrk="1" fontAlgn="auto" hangingPunct="1">
              <a:spcAft>
                <a:spcPts val="0"/>
              </a:spcAft>
              <a:buClr>
                <a:schemeClr val="accent3"/>
              </a:buClr>
              <a:defRPr/>
            </a:pPr>
            <a:r>
              <a:rPr lang="en-GB" sz="4000" dirty="0">
                <a:latin typeface="Comic Sans MS" panose="030F0702030302020204" pitchFamily="66" charset="0"/>
              </a:rPr>
              <a:t>Year 4</a:t>
            </a:r>
          </a:p>
          <a:p>
            <a:pPr eaLnBrk="1" fontAlgn="auto" hangingPunct="1">
              <a:spcAft>
                <a:spcPts val="0"/>
              </a:spcAft>
              <a:buClr>
                <a:schemeClr val="accent3"/>
              </a:buClr>
              <a:defRPr/>
            </a:pPr>
            <a:r>
              <a:rPr lang="en-GB" dirty="0">
                <a:latin typeface="Comic Sans MS" panose="030F0702030302020204" pitchFamily="66" charset="0"/>
              </a:rPr>
              <a:t>2025-2026</a:t>
            </a:r>
          </a:p>
        </p:txBody>
      </p:sp>
      <p:pic>
        <p:nvPicPr>
          <p:cNvPr id="8196" name="Picture 4">
            <a:extLst>
              <a:ext uri="{FF2B5EF4-FFF2-40B4-BE49-F238E27FC236}">
                <a16:creationId xmlns:a16="http://schemas.microsoft.com/office/drawing/2014/main" id="{5B601D80-2C40-5A2F-CCEA-97A5EB8EF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1041400" cy="1471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0D8B497-6616-078F-D8E6-EEF09B66DDC0}"/>
              </a:ext>
            </a:extLst>
          </p:cNvPr>
          <p:cNvSpPr>
            <a:spLocks noGrp="1"/>
          </p:cNvSpPr>
          <p:nvPr>
            <p:ph type="title"/>
          </p:nvPr>
        </p:nvSpPr>
        <p:spPr/>
        <p:txBody>
          <a:bodyPr/>
          <a:lstStyle/>
          <a:p>
            <a:pPr algn="ctr" eaLnBrk="1" fontAlgn="auto" hangingPunct="1">
              <a:spcAft>
                <a:spcPts val="0"/>
              </a:spcAft>
              <a:defRPr/>
            </a:pPr>
            <a:r>
              <a:rPr lang="en-GB" sz="3600" u="sng" dirty="0">
                <a:solidFill>
                  <a:schemeClr val="tx1">
                    <a:lumMod val="95000"/>
                    <a:lumOff val="5000"/>
                  </a:schemeClr>
                </a:solidFill>
                <a:latin typeface="Comic Sans MS" panose="030F0702030302020204" pitchFamily="66" charset="0"/>
              </a:rPr>
              <a:t>Gospel values</a:t>
            </a:r>
          </a:p>
        </p:txBody>
      </p:sp>
      <p:sp>
        <p:nvSpPr>
          <p:cNvPr id="18435" name="Content Placeholder 2">
            <a:extLst>
              <a:ext uri="{FF2B5EF4-FFF2-40B4-BE49-F238E27FC236}">
                <a16:creationId xmlns:a16="http://schemas.microsoft.com/office/drawing/2014/main" id="{29A876DA-FEF3-FACE-C464-E0A7B07F1165}"/>
              </a:ext>
            </a:extLst>
          </p:cNvPr>
          <p:cNvSpPr>
            <a:spLocks noGrp="1" noChangeArrowheads="1"/>
          </p:cNvSpPr>
          <p:nvPr>
            <p:ph idx="1"/>
          </p:nvPr>
        </p:nvSpPr>
        <p:spPr>
          <a:xfrm>
            <a:off x="250825" y="2152650"/>
            <a:ext cx="8569325" cy="4349750"/>
          </a:xfrm>
        </p:spPr>
        <p:txBody>
          <a:bodyPr/>
          <a:lstStyle/>
          <a:p>
            <a:pPr marL="273050" indent="-273050" eaLnBrk="1" hangingPunct="1">
              <a:lnSpc>
                <a:spcPct val="100000"/>
              </a:lnSpc>
              <a:buFont typeface="Wingdings 2" panose="05020102010507070707" pitchFamily="18" charset="2"/>
              <a:buChar char=""/>
            </a:pPr>
            <a:r>
              <a:rPr lang="en-GB" altLang="en-US" dirty="0">
                <a:latin typeface="Comic Sans MS" panose="030F0702030302020204" pitchFamily="66" charset="0"/>
              </a:rPr>
              <a:t>The Social, Spiritual, Moral and Cultural Development of pupils is important to us and one way in which we foster this is by promoting our ‘Gospel Values’ alongside our British Values.   Our policies, procedures and daily teaching are underpinned by these values. </a:t>
            </a:r>
          </a:p>
          <a:p>
            <a:pPr marL="273050" indent="-273050" eaLnBrk="1" hangingPunct="1">
              <a:lnSpc>
                <a:spcPct val="100000"/>
              </a:lnSpc>
              <a:buFont typeface="Wingdings 2" panose="05020102010507070707" pitchFamily="18" charset="2"/>
              <a:buChar char=""/>
            </a:pPr>
            <a:r>
              <a:rPr lang="en-GB" altLang="en-US" dirty="0">
                <a:latin typeface="Comic Sans MS" panose="030F0702030302020204" pitchFamily="66" charset="0"/>
              </a:rPr>
              <a:t>Our weekly Gospel assembly, whole school, key stage and class collective worship are based around the Gospel Values, which forms an important focus in the daily life of our school. </a:t>
            </a:r>
          </a:p>
          <a:p>
            <a:pPr marL="273050" indent="-273050" eaLnBrk="1" hangingPunct="1">
              <a:lnSpc>
                <a:spcPct val="100000"/>
              </a:lnSpc>
              <a:buFont typeface="Wingdings 2" panose="05020102010507070707" pitchFamily="18" charset="2"/>
              <a:buChar char=""/>
            </a:pPr>
            <a:r>
              <a:rPr lang="en-GB" altLang="en-US" dirty="0">
                <a:latin typeface="Comic Sans MS" panose="030F0702030302020204" pitchFamily="66" charset="0"/>
              </a:rPr>
              <a:t>Courage, creativity, thankfulness, responsibility, compassion, peace, service, justice, trust, hope, love, forgiveness, friendship, humility, generosity and reverence and respect are our key Gospel values.</a:t>
            </a:r>
          </a:p>
          <a:p>
            <a:pPr marL="273050" indent="-273050" eaLnBrk="1" hangingPunct="1">
              <a:lnSpc>
                <a:spcPct val="100000"/>
              </a:lnSpc>
              <a:buFont typeface="Wingdings 2" panose="05020102010507070707" pitchFamily="18" charset="2"/>
              <a:buChar char=""/>
            </a:pPr>
            <a:endParaRPr lang="en-GB" altLang="en-US" dirty="0">
              <a:latin typeface="ABC font" pitchFamily="34" charset="0"/>
            </a:endParaRPr>
          </a:p>
        </p:txBody>
      </p:sp>
      <p:pic>
        <p:nvPicPr>
          <p:cNvPr id="4" name="Picture 3">
            <a:extLst>
              <a:ext uri="{FF2B5EF4-FFF2-40B4-BE49-F238E27FC236}">
                <a16:creationId xmlns:a16="http://schemas.microsoft.com/office/drawing/2014/main" id="{9E9BA72E-5D25-7963-E058-A36E7BA1C222}"/>
              </a:ext>
            </a:extLst>
          </p:cNvPr>
          <p:cNvPicPr>
            <a:picLocks noChangeAspect="1"/>
          </p:cNvPicPr>
          <p:nvPr/>
        </p:nvPicPr>
        <p:blipFill>
          <a:blip r:embed="rId2" cstate="print"/>
          <a:stretch>
            <a:fillRect/>
          </a:stretch>
        </p:blipFill>
        <p:spPr>
          <a:xfrm>
            <a:off x="590136" y="476672"/>
            <a:ext cx="1966970" cy="12262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CB466C4-6C72-3143-006F-658CB0E25263}"/>
              </a:ext>
            </a:extLst>
          </p:cNvPr>
          <p:cNvSpPr>
            <a:spLocks noGrp="1"/>
          </p:cNvSpPr>
          <p:nvPr>
            <p:ph type="title"/>
          </p:nvPr>
        </p:nvSpPr>
        <p:spPr/>
        <p:txBody>
          <a:bodyPr/>
          <a:lstStyle/>
          <a:p>
            <a:pPr algn="ctr" eaLnBrk="1" fontAlgn="auto" hangingPunct="1">
              <a:spcAft>
                <a:spcPts val="0"/>
              </a:spcAft>
              <a:defRPr/>
            </a:pPr>
            <a:r>
              <a:rPr lang="en-GB" sz="3200" u="sng" dirty="0">
                <a:solidFill>
                  <a:schemeClr val="tx1">
                    <a:lumMod val="95000"/>
                    <a:lumOff val="5000"/>
                  </a:schemeClr>
                </a:solidFill>
                <a:latin typeface="Comic Sans MS" panose="030F0702030302020204" pitchFamily="66" charset="0"/>
              </a:rPr>
              <a:t>British values</a:t>
            </a:r>
          </a:p>
        </p:txBody>
      </p:sp>
      <p:sp>
        <p:nvSpPr>
          <p:cNvPr id="3" name="Content Placeholder 2">
            <a:extLst>
              <a:ext uri="{FF2B5EF4-FFF2-40B4-BE49-F238E27FC236}">
                <a16:creationId xmlns:a16="http://schemas.microsoft.com/office/drawing/2014/main" id="{A2BEF4D5-98B6-7D5D-E66C-F3698285FA87}"/>
              </a:ext>
            </a:extLst>
          </p:cNvPr>
          <p:cNvSpPr>
            <a:spLocks noGrp="1"/>
          </p:cNvSpPr>
          <p:nvPr>
            <p:ph idx="1"/>
          </p:nvPr>
        </p:nvSpPr>
        <p:spPr>
          <a:xfrm>
            <a:off x="323850" y="2057400"/>
            <a:ext cx="8569325" cy="4324350"/>
          </a:xfrm>
        </p:spPr>
        <p:txBody>
          <a:bodyPr rtlCol="0">
            <a:normAutofit lnSpcReduction="10000"/>
          </a:bodyPr>
          <a:lstStyle/>
          <a:p>
            <a:pPr marL="274320" indent="-137160" eaLnBrk="1" fontAlgn="auto" hangingPunct="1">
              <a:spcAft>
                <a:spcPts val="0"/>
              </a:spcAft>
              <a:buClr>
                <a:schemeClr val="accent3"/>
              </a:buClr>
              <a:buFont typeface="Wingdings 2"/>
              <a:buChar char=""/>
              <a:defRPr/>
            </a:pPr>
            <a:r>
              <a:rPr lang="en-GB" i="1" dirty="0">
                <a:latin typeface="Comic Sans MS" panose="030F0702030302020204" pitchFamily="66" charset="0"/>
              </a:rPr>
              <a:t>Democracy</a:t>
            </a:r>
          </a:p>
          <a:p>
            <a:pPr marL="274320" indent="-137160" eaLnBrk="1" fontAlgn="auto" hangingPunct="1">
              <a:spcAft>
                <a:spcPts val="0"/>
              </a:spcAft>
              <a:buClr>
                <a:schemeClr val="accent3"/>
              </a:buClr>
              <a:buFont typeface="Wingdings 2"/>
              <a:buChar char=""/>
              <a:defRPr/>
            </a:pPr>
            <a:r>
              <a:rPr lang="en-GB" i="1" dirty="0">
                <a:latin typeface="Comic Sans MS" panose="030F0702030302020204" pitchFamily="66" charset="0"/>
              </a:rPr>
              <a:t> The rule of law</a:t>
            </a:r>
          </a:p>
          <a:p>
            <a:pPr marL="274320" indent="-137160" eaLnBrk="1" fontAlgn="auto" hangingPunct="1">
              <a:spcAft>
                <a:spcPts val="0"/>
              </a:spcAft>
              <a:buClr>
                <a:schemeClr val="accent3"/>
              </a:buClr>
              <a:buFont typeface="Wingdings 2"/>
              <a:buChar char=""/>
              <a:defRPr/>
            </a:pPr>
            <a:r>
              <a:rPr lang="en-GB" i="1" dirty="0">
                <a:latin typeface="Comic Sans MS" panose="030F0702030302020204" pitchFamily="66" charset="0"/>
              </a:rPr>
              <a:t>Individual liberty</a:t>
            </a:r>
          </a:p>
          <a:p>
            <a:pPr marL="274320" indent="-137160" eaLnBrk="1" fontAlgn="auto" hangingPunct="1">
              <a:spcAft>
                <a:spcPts val="0"/>
              </a:spcAft>
              <a:buClr>
                <a:schemeClr val="accent3"/>
              </a:buClr>
              <a:buFont typeface="Wingdings 2"/>
              <a:buChar char=""/>
              <a:defRPr/>
            </a:pPr>
            <a:r>
              <a:rPr lang="en-GB" i="1" dirty="0">
                <a:latin typeface="Comic Sans MS" panose="030F0702030302020204" pitchFamily="66" charset="0"/>
              </a:rPr>
              <a:t>Mutual respect</a:t>
            </a:r>
          </a:p>
          <a:p>
            <a:pPr marL="274320" indent="-137160" eaLnBrk="1" fontAlgn="auto" hangingPunct="1">
              <a:spcAft>
                <a:spcPts val="0"/>
              </a:spcAft>
              <a:buClr>
                <a:schemeClr val="accent3"/>
              </a:buClr>
              <a:buFont typeface="Wingdings 2"/>
              <a:buChar char=""/>
              <a:defRPr/>
            </a:pPr>
            <a:r>
              <a:rPr lang="en-GB" i="1" dirty="0">
                <a:latin typeface="Comic Sans MS" panose="030F0702030302020204" pitchFamily="66" charset="0"/>
              </a:rPr>
              <a:t>Openness of those of different faiths and beliefs.</a:t>
            </a:r>
          </a:p>
          <a:p>
            <a:pPr marL="34290" indent="0" eaLnBrk="1" fontAlgn="auto" hangingPunct="1">
              <a:spcAft>
                <a:spcPts val="0"/>
              </a:spcAft>
              <a:buClr>
                <a:schemeClr val="accent3"/>
              </a:buClr>
              <a:buFont typeface="Corbel" pitchFamily="34" charset="0"/>
              <a:buNone/>
              <a:defRPr/>
            </a:pPr>
            <a:endParaRPr lang="en-GB" i="1" dirty="0">
              <a:latin typeface="Comic Sans MS" panose="030F0702030302020204" pitchFamily="66" charset="0"/>
            </a:endParaRPr>
          </a:p>
          <a:p>
            <a:pPr marL="34290" indent="0" eaLnBrk="1" fontAlgn="auto" hangingPunct="1">
              <a:spcAft>
                <a:spcPts val="0"/>
              </a:spcAft>
              <a:buClr>
                <a:schemeClr val="accent3"/>
              </a:buClr>
              <a:buFont typeface="Corbel" pitchFamily="34" charset="0"/>
              <a:buNone/>
              <a:defRPr/>
            </a:pPr>
            <a:r>
              <a:rPr lang="en-GB" dirty="0">
                <a:latin typeface="Comic Sans MS" panose="030F0702030302020204" pitchFamily="66" charset="0"/>
              </a:rPr>
              <a:t>These are our British values and we promote these in school in a variety of ways. To name a few examples:  Children participate in nominating and electing class school council representatives, we actively celebrate the Holy days of other faiths and our children are taught how to negotiate and respect the views of peers.</a:t>
            </a:r>
          </a:p>
          <a:p>
            <a:pPr marL="34290" indent="0" eaLnBrk="1" fontAlgn="auto" hangingPunct="1">
              <a:spcAft>
                <a:spcPts val="0"/>
              </a:spcAft>
              <a:buClr>
                <a:schemeClr val="accent3"/>
              </a:buClr>
              <a:buFont typeface="Corbel" pitchFamily="34" charset="0"/>
              <a:buNone/>
              <a:defRPr/>
            </a:pPr>
            <a:endParaRPr lang="en-GB" dirty="0">
              <a:latin typeface="ABC font" panose="020B0603050302020204" pitchFamily="34" charset="0"/>
            </a:endParaRPr>
          </a:p>
        </p:txBody>
      </p:sp>
      <p:pic>
        <p:nvPicPr>
          <p:cNvPr id="19460" name="Picture 4">
            <a:extLst>
              <a:ext uri="{FF2B5EF4-FFF2-40B4-BE49-F238E27FC236}">
                <a16:creationId xmlns:a16="http://schemas.microsoft.com/office/drawing/2014/main" id="{6B102924-87DB-4006-19AD-A5B3174D2B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85670">
            <a:off x="6503988" y="2027238"/>
            <a:ext cx="23749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AAD0162-5DAA-3045-E4F6-F4389543A1E5}"/>
              </a:ext>
            </a:extLst>
          </p:cNvPr>
          <p:cNvSpPr>
            <a:spLocks noGrp="1" noChangeArrowheads="1"/>
          </p:cNvSpPr>
          <p:nvPr>
            <p:ph type="title"/>
          </p:nvPr>
        </p:nvSpPr>
        <p:spPr>
          <a:xfrm>
            <a:off x="1382712" y="887577"/>
            <a:ext cx="6378575" cy="1293812"/>
          </a:xfrm>
        </p:spPr>
        <p:txBody>
          <a:bodyPr/>
          <a:lstStyle/>
          <a:p>
            <a:pPr algn="ctr" eaLnBrk="1" fontAlgn="auto" hangingPunct="1">
              <a:spcAft>
                <a:spcPts val="0"/>
              </a:spcAft>
              <a:defRPr/>
            </a:pPr>
            <a:r>
              <a:rPr lang="en-GB" altLang="en-US" sz="4800" u="sng" dirty="0">
                <a:solidFill>
                  <a:schemeClr val="tx1">
                    <a:lumMod val="95000"/>
                    <a:lumOff val="5000"/>
                  </a:schemeClr>
                </a:solidFill>
                <a:latin typeface="Comic Sans MS" panose="030F0702030302020204" pitchFamily="66" charset="0"/>
              </a:rPr>
              <a:t>Staff in Year 4</a:t>
            </a:r>
          </a:p>
        </p:txBody>
      </p:sp>
      <p:sp>
        <p:nvSpPr>
          <p:cNvPr id="9219" name="Rectangle 3">
            <a:extLst>
              <a:ext uri="{FF2B5EF4-FFF2-40B4-BE49-F238E27FC236}">
                <a16:creationId xmlns:a16="http://schemas.microsoft.com/office/drawing/2014/main" id="{5F7998E0-24D9-DBAA-2DA6-1EA38A194669}"/>
              </a:ext>
            </a:extLst>
          </p:cNvPr>
          <p:cNvSpPr>
            <a:spLocks noGrp="1" noChangeArrowheads="1"/>
          </p:cNvSpPr>
          <p:nvPr>
            <p:ph idx="1"/>
          </p:nvPr>
        </p:nvSpPr>
        <p:spPr>
          <a:xfrm>
            <a:off x="323850" y="2193925"/>
            <a:ext cx="8640763" cy="4070350"/>
          </a:xfrm>
        </p:spPr>
        <p:txBody>
          <a:bodyPr/>
          <a:lstStyle/>
          <a:p>
            <a:pPr eaLnBrk="1" hangingPunct="1">
              <a:buFontTx/>
              <a:buNone/>
            </a:pPr>
            <a:endParaRPr lang="en-GB" altLang="en-US" dirty="0">
              <a:latin typeface="Comic Sans MS" panose="030F0702030302020204" pitchFamily="66" charset="0"/>
            </a:endParaRPr>
          </a:p>
          <a:p>
            <a:pPr algn="ctr" eaLnBrk="1" hangingPunct="1">
              <a:buFontTx/>
              <a:buNone/>
            </a:pPr>
            <a:r>
              <a:rPr lang="en-GB" altLang="en-US" dirty="0">
                <a:latin typeface="Comic Sans MS" panose="030F0702030302020204" pitchFamily="66" charset="0"/>
              </a:rPr>
              <a:t>  </a:t>
            </a:r>
            <a:r>
              <a:rPr lang="en-GB" altLang="en-US" sz="3200" dirty="0">
                <a:latin typeface="Comic Sans MS" panose="030F0702030302020204" pitchFamily="66" charset="0"/>
              </a:rPr>
              <a:t>Class Teacher – Miss </a:t>
            </a:r>
            <a:r>
              <a:rPr lang="en-GB" altLang="en-US" sz="3200" dirty="0" err="1">
                <a:latin typeface="Comic Sans MS" panose="030F0702030302020204" pitchFamily="66" charset="0"/>
              </a:rPr>
              <a:t>Dilsworth</a:t>
            </a:r>
            <a:endParaRPr lang="en-GB" altLang="en-US" sz="3200" dirty="0">
              <a:latin typeface="Comic Sans MS" panose="030F0702030302020204" pitchFamily="66" charset="0"/>
            </a:endParaRPr>
          </a:p>
          <a:p>
            <a:pPr algn="ctr" eaLnBrk="1" hangingPunct="1">
              <a:buFontTx/>
              <a:buNone/>
            </a:pPr>
            <a:r>
              <a:rPr lang="en-GB" altLang="en-US" sz="3200" dirty="0">
                <a:latin typeface="Comic Sans MS" panose="030F0702030302020204" pitchFamily="66" charset="0"/>
              </a:rPr>
              <a:t>  Teaching Assistant – Mrs Grayson</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39ED4E8-FE36-0D05-7600-B71AEDE83EE4}"/>
              </a:ext>
            </a:extLst>
          </p:cNvPr>
          <p:cNvSpPr>
            <a:spLocks noGrp="1" noChangeArrowheads="1"/>
          </p:cNvSpPr>
          <p:nvPr>
            <p:ph type="title"/>
          </p:nvPr>
        </p:nvSpPr>
        <p:spPr>
          <a:xfrm>
            <a:off x="-252536" y="632182"/>
            <a:ext cx="7289801" cy="1500188"/>
          </a:xfrm>
        </p:spPr>
        <p:txBody>
          <a:bodyPr/>
          <a:lstStyle/>
          <a:p>
            <a:pPr algn="ctr" eaLnBrk="1" fontAlgn="auto" hangingPunct="1">
              <a:spcAft>
                <a:spcPts val="0"/>
              </a:spcAft>
              <a:defRPr/>
            </a:pPr>
            <a:r>
              <a:rPr lang="en-GB" altLang="en-US" sz="4800" u="sng" dirty="0">
                <a:solidFill>
                  <a:schemeClr val="tx1">
                    <a:lumMod val="95000"/>
                    <a:lumOff val="5000"/>
                  </a:schemeClr>
                </a:solidFill>
                <a:latin typeface="Comic Sans MS" panose="030F0702030302020204" pitchFamily="66" charset="0"/>
              </a:rPr>
              <a:t>Attendance and punctuality</a:t>
            </a:r>
          </a:p>
        </p:txBody>
      </p:sp>
      <p:sp>
        <p:nvSpPr>
          <p:cNvPr id="10243" name="Content Placeholder 1">
            <a:extLst>
              <a:ext uri="{FF2B5EF4-FFF2-40B4-BE49-F238E27FC236}">
                <a16:creationId xmlns:a16="http://schemas.microsoft.com/office/drawing/2014/main" id="{C27AAB50-0BC5-F5C4-42EE-92870FA9033F}"/>
              </a:ext>
            </a:extLst>
          </p:cNvPr>
          <p:cNvSpPr>
            <a:spLocks noGrp="1" noChangeArrowheads="1"/>
          </p:cNvSpPr>
          <p:nvPr>
            <p:ph idx="1"/>
          </p:nvPr>
        </p:nvSpPr>
        <p:spPr>
          <a:xfrm>
            <a:off x="292893" y="2276475"/>
            <a:ext cx="8558213" cy="2305050"/>
          </a:xfrm>
        </p:spPr>
        <p:txBody>
          <a:bodyPr/>
          <a:lstStyle/>
          <a:p>
            <a:pPr marL="33338" indent="0" eaLnBrk="1" hangingPunct="1">
              <a:lnSpc>
                <a:spcPct val="200000"/>
              </a:lnSpc>
              <a:buFont typeface="Corbel" panose="020B0503020204020204" pitchFamily="34" charset="0"/>
              <a:buNone/>
            </a:pPr>
            <a:r>
              <a:rPr lang="en-GB" altLang="en-US" sz="1600" dirty="0">
                <a:latin typeface="Comic Sans MS" panose="030F0702030302020204" pitchFamily="66" charset="0"/>
              </a:rPr>
              <a:t>It is vital that your child is in school each day on time, in order for them not to miss out on vital parts of their learning.  Children are brought into school at </a:t>
            </a:r>
            <a:r>
              <a:rPr lang="en-GB" altLang="en-US" sz="1600" b="1" u="sng" dirty="0">
                <a:latin typeface="Comic Sans MS" panose="030F0702030302020204" pitchFamily="66" charset="0"/>
              </a:rPr>
              <a:t>8.45am</a:t>
            </a:r>
            <a:r>
              <a:rPr lang="en-GB" altLang="en-US" sz="1600" dirty="0">
                <a:latin typeface="Comic Sans MS" panose="030F0702030302020204" pitchFamily="66" charset="0"/>
              </a:rPr>
              <a:t> and lessons begin promptly at</a:t>
            </a:r>
            <a:r>
              <a:rPr lang="en-GB" altLang="en-US" sz="1600" b="1" u="sng" dirty="0">
                <a:latin typeface="Comic Sans MS" panose="030F0702030302020204" pitchFamily="66" charset="0"/>
              </a:rPr>
              <a:t> 9.05am</a:t>
            </a:r>
            <a:r>
              <a:rPr lang="en-GB" altLang="en-US" sz="1600" dirty="0">
                <a:latin typeface="Comic Sans MS" panose="030F0702030302020204" pitchFamily="66" charset="0"/>
              </a:rPr>
              <a:t>.  Children who are late, arriving after 9.00am, must go to the main school entrance.</a:t>
            </a:r>
          </a:p>
        </p:txBody>
      </p:sp>
      <p:pic>
        <p:nvPicPr>
          <p:cNvPr id="9220" name="Picture 2">
            <a:extLst>
              <a:ext uri="{FF2B5EF4-FFF2-40B4-BE49-F238E27FC236}">
                <a16:creationId xmlns:a16="http://schemas.microsoft.com/office/drawing/2014/main" id="{932436E9-48D2-81F0-E051-9D64B03BC40C}"/>
              </a:ext>
            </a:extLst>
          </p:cNvPr>
          <p:cNvPicPr>
            <a:picLocks noChangeAspect="1"/>
          </p:cNvPicPr>
          <p:nvPr/>
        </p:nvPicPr>
        <p:blipFill>
          <a:blip r:embed="rId2"/>
          <a:srcRect/>
          <a:stretch>
            <a:fillRect/>
          </a:stretch>
        </p:blipFill>
        <p:spPr bwMode="auto">
          <a:xfrm rot="191166">
            <a:off x="7290440" y="-53469"/>
            <a:ext cx="1708005" cy="1995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5" name="Picture 6" descr="getting your child to school really matters printed school banner 1">
            <a:extLst>
              <a:ext uri="{FF2B5EF4-FFF2-40B4-BE49-F238E27FC236}">
                <a16:creationId xmlns:a16="http://schemas.microsoft.com/office/drawing/2014/main" id="{B80FD81B-2F70-DD1A-53FE-E308FE631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329113"/>
            <a:ext cx="6619875" cy="24860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20102D4-D6AC-5A71-C131-74EEB0149157}"/>
              </a:ext>
            </a:extLst>
          </p:cNvPr>
          <p:cNvSpPr>
            <a:spLocks noGrp="1" noChangeArrowheads="1"/>
          </p:cNvSpPr>
          <p:nvPr>
            <p:ph type="title"/>
          </p:nvPr>
        </p:nvSpPr>
        <p:spPr>
          <a:xfrm>
            <a:off x="755650" y="188913"/>
            <a:ext cx="7289800" cy="1498600"/>
          </a:xfrm>
        </p:spPr>
        <p:txBody>
          <a:bodyPr/>
          <a:lstStyle/>
          <a:p>
            <a:pPr algn="ctr" eaLnBrk="1" fontAlgn="auto" hangingPunct="1">
              <a:spcAft>
                <a:spcPts val="0"/>
              </a:spcAft>
              <a:defRPr/>
            </a:pPr>
            <a:r>
              <a:rPr lang="en-GB" altLang="en-US" dirty="0">
                <a:solidFill>
                  <a:schemeClr val="tx1">
                    <a:lumMod val="95000"/>
                    <a:lumOff val="5000"/>
                  </a:schemeClr>
                </a:solidFill>
                <a:latin typeface="Comic Sans MS" panose="030F0702030302020204" pitchFamily="66" charset="0"/>
              </a:rPr>
              <a:t>‘</a:t>
            </a:r>
            <a:r>
              <a:rPr lang="en-GB" altLang="en-US" u="sng" dirty="0">
                <a:solidFill>
                  <a:schemeClr val="tx1">
                    <a:lumMod val="95000"/>
                    <a:lumOff val="5000"/>
                  </a:schemeClr>
                </a:solidFill>
                <a:latin typeface="Comic Sans MS" panose="030F0702030302020204" pitchFamily="66" charset="0"/>
              </a:rPr>
              <a:t>Be Your Best trackers’</a:t>
            </a:r>
          </a:p>
        </p:txBody>
      </p:sp>
      <p:sp>
        <p:nvSpPr>
          <p:cNvPr id="10243" name="Rectangle 3">
            <a:extLst>
              <a:ext uri="{FF2B5EF4-FFF2-40B4-BE49-F238E27FC236}">
                <a16:creationId xmlns:a16="http://schemas.microsoft.com/office/drawing/2014/main" id="{E678CA7B-BA75-2ADE-E8DF-D065F568C721}"/>
              </a:ext>
            </a:extLst>
          </p:cNvPr>
          <p:cNvSpPr>
            <a:spLocks noGrp="1" noChangeArrowheads="1"/>
          </p:cNvSpPr>
          <p:nvPr>
            <p:ph idx="1"/>
          </p:nvPr>
        </p:nvSpPr>
        <p:spPr>
          <a:xfrm>
            <a:off x="20638" y="1398588"/>
            <a:ext cx="5199062" cy="5270500"/>
          </a:xfrm>
        </p:spPr>
        <p:txBody>
          <a:bodyPr rtlCol="0">
            <a:normAutofit lnSpcReduction="10000"/>
          </a:bodyPr>
          <a:lstStyle/>
          <a:p>
            <a:pPr marL="274320" indent="-137160" eaLnBrk="1" fontAlgn="auto" hangingPunct="1">
              <a:spcAft>
                <a:spcPts val="0"/>
              </a:spcAft>
              <a:buClr>
                <a:schemeClr val="accent3"/>
              </a:buClr>
              <a:buFont typeface="Wingdings 2"/>
              <a:buChar char=""/>
              <a:defRPr/>
            </a:pPr>
            <a:r>
              <a:rPr lang="en-GB" altLang="en-US" sz="1800" dirty="0">
                <a:latin typeface="Comic Sans MS" panose="030F0702030302020204" pitchFamily="66" charset="0"/>
              </a:rPr>
              <a:t>From September 2020 we are now implementing a new tracking system known as ‘Be Your Best’.  These trackers aim to keep parents fully informed of how their children are getting on in school at regular intervals through the school year.</a:t>
            </a:r>
          </a:p>
          <a:p>
            <a:pPr marL="274320" indent="-137160" eaLnBrk="1" fontAlgn="auto" hangingPunct="1">
              <a:spcAft>
                <a:spcPts val="0"/>
              </a:spcAft>
              <a:buClr>
                <a:schemeClr val="accent3"/>
              </a:buClr>
              <a:buFont typeface="Wingdings 2"/>
              <a:buChar char=""/>
              <a:defRPr/>
            </a:pPr>
            <a:r>
              <a:rPr lang="en-GB" altLang="en-US" sz="1800" dirty="0">
                <a:latin typeface="Comic Sans MS" panose="030F0702030302020204" pitchFamily="66" charset="0"/>
              </a:rPr>
              <a:t>These will monitor attendance, punctuality, behaviour, organisation and homework.  They are colour coded and completed each half term.  </a:t>
            </a:r>
          </a:p>
          <a:p>
            <a:pPr marL="274320" indent="-137160" eaLnBrk="1" fontAlgn="auto" hangingPunct="1">
              <a:spcAft>
                <a:spcPts val="0"/>
              </a:spcAft>
              <a:buClr>
                <a:schemeClr val="accent3"/>
              </a:buClr>
              <a:buFont typeface="Wingdings 2"/>
              <a:buChar char=""/>
              <a:defRPr/>
            </a:pPr>
            <a:r>
              <a:rPr lang="en-GB" altLang="en-US" sz="1800" dirty="0">
                <a:latin typeface="Comic Sans MS" panose="030F0702030302020204" pitchFamily="66" charset="0"/>
              </a:rPr>
              <a:t>Your child will be given a colour  for each category to indicate where they are for that half term:</a:t>
            </a:r>
          </a:p>
          <a:p>
            <a:pPr marL="34290" indent="0" algn="ctr" eaLnBrk="1" fontAlgn="auto" hangingPunct="1">
              <a:spcAft>
                <a:spcPts val="0"/>
              </a:spcAft>
              <a:buClr>
                <a:schemeClr val="accent3"/>
              </a:buClr>
              <a:buFont typeface="Corbel" pitchFamily="34" charset="0"/>
              <a:buNone/>
              <a:defRPr/>
            </a:pPr>
            <a:r>
              <a:rPr lang="en-GB" altLang="en-US" sz="1800" i="1" dirty="0">
                <a:solidFill>
                  <a:srgbClr val="00B050"/>
                </a:solidFill>
                <a:latin typeface="Comic Sans MS" panose="030F0702030302020204" pitchFamily="66" charset="0"/>
              </a:rPr>
              <a:t>Green – On track</a:t>
            </a:r>
          </a:p>
          <a:p>
            <a:pPr marL="34290" indent="0" algn="ctr" eaLnBrk="1" fontAlgn="auto" hangingPunct="1">
              <a:spcAft>
                <a:spcPts val="0"/>
              </a:spcAft>
              <a:buClr>
                <a:schemeClr val="accent3"/>
              </a:buClr>
              <a:buFont typeface="Corbel" pitchFamily="34" charset="0"/>
              <a:buNone/>
              <a:defRPr/>
            </a:pPr>
            <a:r>
              <a:rPr lang="en-GB" altLang="en-US" sz="1800" i="1" dirty="0">
                <a:solidFill>
                  <a:srgbClr val="FFC000"/>
                </a:solidFill>
                <a:latin typeface="Comic Sans MS" panose="030F0702030302020204" pitchFamily="66" charset="0"/>
              </a:rPr>
              <a:t>Amber – Working towards being on track</a:t>
            </a:r>
          </a:p>
          <a:p>
            <a:pPr marL="34290" indent="0" algn="ctr" eaLnBrk="1" fontAlgn="auto" hangingPunct="1">
              <a:spcAft>
                <a:spcPts val="0"/>
              </a:spcAft>
              <a:buClr>
                <a:schemeClr val="accent3"/>
              </a:buClr>
              <a:buFont typeface="Corbel" pitchFamily="34" charset="0"/>
              <a:buNone/>
              <a:defRPr/>
            </a:pPr>
            <a:r>
              <a:rPr lang="en-GB" altLang="en-US" sz="1800" i="1" dirty="0">
                <a:solidFill>
                  <a:srgbClr val="FF0000"/>
                </a:solidFill>
                <a:latin typeface="Comic Sans MS" panose="030F0702030302020204" pitchFamily="66" charset="0"/>
              </a:rPr>
              <a:t>Red – Not on track</a:t>
            </a:r>
          </a:p>
          <a:p>
            <a:pPr marL="274320" indent="-137160" eaLnBrk="1" fontAlgn="auto" hangingPunct="1">
              <a:spcAft>
                <a:spcPts val="0"/>
              </a:spcAft>
              <a:buClr>
                <a:schemeClr val="accent3"/>
              </a:buClr>
              <a:buFont typeface="Wingdings 2"/>
              <a:buChar char=""/>
              <a:defRPr/>
            </a:pPr>
            <a:r>
              <a:rPr lang="en-GB" altLang="en-US" sz="1800" dirty="0">
                <a:latin typeface="Comic Sans MS" panose="030F0702030302020204" pitchFamily="66" charset="0"/>
              </a:rPr>
              <a:t>Please help support your child  by ensuring they are in on time each day and that they return their homework each week.</a:t>
            </a:r>
          </a:p>
        </p:txBody>
      </p:sp>
      <p:pic>
        <p:nvPicPr>
          <p:cNvPr id="2" name="Picture 1">
            <a:extLst>
              <a:ext uri="{FF2B5EF4-FFF2-40B4-BE49-F238E27FC236}">
                <a16:creationId xmlns:a16="http://schemas.microsoft.com/office/drawing/2014/main" id="{5CE04111-B590-F593-A55C-0D765A499D6A}"/>
              </a:ext>
            </a:extLst>
          </p:cNvPr>
          <p:cNvPicPr>
            <a:picLocks noChangeAspect="1"/>
          </p:cNvPicPr>
          <p:nvPr/>
        </p:nvPicPr>
        <p:blipFill rotWithShape="1">
          <a:blip r:embed="rId2"/>
          <a:srcRect l="44488" t="16142" r="26375" b="12200"/>
          <a:stretch/>
        </p:blipFill>
        <p:spPr>
          <a:xfrm>
            <a:off x="5292725" y="1341438"/>
            <a:ext cx="3554413" cy="49180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3E75ABF-17EB-C291-1D92-D3620DE991FC}"/>
              </a:ext>
            </a:extLst>
          </p:cNvPr>
          <p:cNvSpPr>
            <a:spLocks noGrp="1" noChangeArrowheads="1"/>
          </p:cNvSpPr>
          <p:nvPr>
            <p:ph type="title"/>
          </p:nvPr>
        </p:nvSpPr>
        <p:spPr/>
        <p:txBody>
          <a:bodyPr/>
          <a:lstStyle/>
          <a:p>
            <a:pPr algn="ctr" eaLnBrk="1" fontAlgn="auto" hangingPunct="1">
              <a:spcAft>
                <a:spcPts val="0"/>
              </a:spcAft>
              <a:defRPr/>
            </a:pPr>
            <a:r>
              <a:rPr lang="en-GB" altLang="en-US" u="sng" dirty="0">
                <a:solidFill>
                  <a:schemeClr val="tx1">
                    <a:lumMod val="95000"/>
                    <a:lumOff val="5000"/>
                  </a:schemeClr>
                </a:solidFill>
                <a:latin typeface="Comic Sans MS" panose="030F0702030302020204" pitchFamily="66" charset="0"/>
              </a:rPr>
              <a:t>Behaviour </a:t>
            </a:r>
            <a:endParaRPr lang="en-GB" altLang="en-US" dirty="0">
              <a:solidFill>
                <a:schemeClr val="tx1">
                  <a:lumMod val="95000"/>
                  <a:lumOff val="5000"/>
                </a:schemeClr>
              </a:solidFill>
              <a:latin typeface="Comic Sans MS" panose="030F0702030302020204" pitchFamily="66" charset="0"/>
            </a:endParaRPr>
          </a:p>
        </p:txBody>
      </p:sp>
      <p:sp>
        <p:nvSpPr>
          <p:cNvPr id="11267" name="Rectangle 3">
            <a:extLst>
              <a:ext uri="{FF2B5EF4-FFF2-40B4-BE49-F238E27FC236}">
                <a16:creationId xmlns:a16="http://schemas.microsoft.com/office/drawing/2014/main" id="{B0BCF145-477B-1E26-659E-9D0E76207D4E}"/>
              </a:ext>
            </a:extLst>
          </p:cNvPr>
          <p:cNvSpPr>
            <a:spLocks noGrp="1" noChangeArrowheads="1"/>
          </p:cNvSpPr>
          <p:nvPr>
            <p:ph idx="1"/>
          </p:nvPr>
        </p:nvSpPr>
        <p:spPr>
          <a:xfrm>
            <a:off x="0" y="1700213"/>
            <a:ext cx="9144000" cy="2808287"/>
          </a:xfrm>
        </p:spPr>
        <p:txBody>
          <a:bodyPr rtlCol="0">
            <a:normAutofit lnSpcReduction="10000"/>
          </a:bodyPr>
          <a:lstStyle/>
          <a:p>
            <a:pPr marL="274320" indent="-137160" eaLnBrk="1" fontAlgn="auto" hangingPunct="1">
              <a:lnSpc>
                <a:spcPct val="150000"/>
              </a:lnSpc>
              <a:spcAft>
                <a:spcPts val="0"/>
              </a:spcAft>
              <a:buClr>
                <a:schemeClr val="accent3"/>
              </a:buClr>
              <a:buFont typeface="Wingdings 2"/>
              <a:buChar char=""/>
              <a:defRPr/>
            </a:pPr>
            <a:r>
              <a:rPr lang="en-GB" altLang="en-US" sz="1800" dirty="0">
                <a:latin typeface="Comic Sans MS" panose="030F0702030302020204" pitchFamily="66" charset="0"/>
              </a:rPr>
              <a:t>At Holy Cross we have high standards of behaviour.  All children are expected to behave well at all times, both inside and outside of the classroom.</a:t>
            </a:r>
          </a:p>
          <a:p>
            <a:pPr marL="274320" indent="-137160" eaLnBrk="1" fontAlgn="auto" hangingPunct="1">
              <a:lnSpc>
                <a:spcPct val="150000"/>
              </a:lnSpc>
              <a:spcAft>
                <a:spcPts val="0"/>
              </a:spcAft>
              <a:buClr>
                <a:schemeClr val="accent3"/>
              </a:buClr>
              <a:buFont typeface="Wingdings 2"/>
              <a:buChar char=""/>
              <a:defRPr/>
            </a:pPr>
            <a:r>
              <a:rPr lang="en-GB" altLang="en-US" sz="1800" dirty="0">
                <a:latin typeface="Comic Sans MS" panose="030F0702030302020204" pitchFamily="66" charset="0"/>
              </a:rPr>
              <a:t>Any misbehaviour will result in proportionate sanctions.</a:t>
            </a:r>
          </a:p>
          <a:p>
            <a:pPr marL="274320" indent="-137160" eaLnBrk="1" fontAlgn="auto" hangingPunct="1">
              <a:lnSpc>
                <a:spcPct val="150000"/>
              </a:lnSpc>
              <a:spcAft>
                <a:spcPts val="0"/>
              </a:spcAft>
              <a:buClr>
                <a:schemeClr val="accent3"/>
              </a:buClr>
              <a:buFont typeface="Wingdings 2"/>
              <a:buChar char=""/>
              <a:defRPr/>
            </a:pPr>
            <a:r>
              <a:rPr lang="en-GB" altLang="en-US" sz="1800" dirty="0">
                <a:latin typeface="Comic Sans MS" panose="030F0702030302020204" pitchFamily="66" charset="0"/>
              </a:rPr>
              <a:t>Parents will be spoken to, if necessary, about their child’s behaviour.</a:t>
            </a:r>
          </a:p>
          <a:p>
            <a:pPr marL="274320" indent="-137160" eaLnBrk="1" fontAlgn="auto" hangingPunct="1">
              <a:lnSpc>
                <a:spcPct val="150000"/>
              </a:lnSpc>
              <a:spcAft>
                <a:spcPts val="0"/>
              </a:spcAft>
              <a:buClr>
                <a:schemeClr val="accent3"/>
              </a:buClr>
              <a:buFont typeface="Wingdings 2"/>
              <a:buChar char=""/>
              <a:defRPr/>
            </a:pPr>
            <a:r>
              <a:rPr lang="en-GB" altLang="en-US" sz="1800" dirty="0">
                <a:latin typeface="Comic Sans MS" panose="030F0702030302020204" pitchFamily="66" charset="0"/>
              </a:rPr>
              <a:t>Class Dojo rewards, positive praise and stickers are all used to promote and encourage positive behaviour in school.</a:t>
            </a:r>
          </a:p>
          <a:p>
            <a:pPr marL="34290" indent="0" eaLnBrk="1" fontAlgn="auto" hangingPunct="1">
              <a:lnSpc>
                <a:spcPct val="150000"/>
              </a:lnSpc>
              <a:spcAft>
                <a:spcPts val="0"/>
              </a:spcAft>
              <a:buClr>
                <a:schemeClr val="accent3"/>
              </a:buClr>
              <a:buFont typeface="Corbel" pitchFamily="34" charset="0"/>
              <a:buNone/>
              <a:defRPr/>
            </a:pPr>
            <a:endParaRPr lang="en-GB" altLang="en-US" sz="1800" dirty="0">
              <a:latin typeface="ABC font" panose="020B0603050302020204" pitchFamily="34" charset="0"/>
            </a:endParaRPr>
          </a:p>
        </p:txBody>
      </p:sp>
      <p:pic>
        <p:nvPicPr>
          <p:cNvPr id="12292" name="Picture 1">
            <a:extLst>
              <a:ext uri="{FF2B5EF4-FFF2-40B4-BE49-F238E27FC236}">
                <a16:creationId xmlns:a16="http://schemas.microsoft.com/office/drawing/2014/main" id="{0ADDA8EA-99DB-A028-2153-0209B807B5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0"/>
            <a:ext cx="172402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Image result for good behaviour">
            <a:extLst>
              <a:ext uri="{FF2B5EF4-FFF2-40B4-BE49-F238E27FC236}">
                <a16:creationId xmlns:a16="http://schemas.microsoft.com/office/drawing/2014/main" id="{91F47479-A763-54C4-F28F-6C6AF4E9B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122737"/>
            <a:ext cx="2517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76EEE21-650C-708A-BA5B-C8A4A661964E}"/>
              </a:ext>
            </a:extLst>
          </p:cNvPr>
          <p:cNvSpPr>
            <a:spLocks noGrp="1" noChangeArrowheads="1"/>
          </p:cNvSpPr>
          <p:nvPr>
            <p:ph type="title"/>
          </p:nvPr>
        </p:nvSpPr>
        <p:spPr>
          <a:xfrm>
            <a:off x="222250" y="661988"/>
            <a:ext cx="7289800" cy="1498600"/>
          </a:xfrm>
        </p:spPr>
        <p:txBody>
          <a:bodyPr/>
          <a:lstStyle/>
          <a:p>
            <a:pPr algn="ctr" eaLnBrk="1" fontAlgn="auto" hangingPunct="1">
              <a:spcAft>
                <a:spcPts val="0"/>
              </a:spcAft>
              <a:defRPr/>
            </a:pPr>
            <a:r>
              <a:rPr lang="en-GB" altLang="en-US" u="sng" dirty="0">
                <a:solidFill>
                  <a:schemeClr val="tx1">
                    <a:lumMod val="95000"/>
                    <a:lumOff val="5000"/>
                  </a:schemeClr>
                </a:solidFill>
                <a:latin typeface="Comic Sans MS" panose="030F0702030302020204" pitchFamily="66" charset="0"/>
              </a:rPr>
              <a:t>Class Dojo</a:t>
            </a:r>
          </a:p>
        </p:txBody>
      </p:sp>
      <p:sp>
        <p:nvSpPr>
          <p:cNvPr id="11267" name="Rectangle 3">
            <a:extLst>
              <a:ext uri="{FF2B5EF4-FFF2-40B4-BE49-F238E27FC236}">
                <a16:creationId xmlns:a16="http://schemas.microsoft.com/office/drawing/2014/main" id="{9776FF24-AAFE-B55C-B0FA-7B24B3AB8C69}"/>
              </a:ext>
            </a:extLst>
          </p:cNvPr>
          <p:cNvSpPr>
            <a:spLocks noGrp="1" noChangeArrowheads="1"/>
          </p:cNvSpPr>
          <p:nvPr>
            <p:ph idx="1"/>
          </p:nvPr>
        </p:nvSpPr>
        <p:spPr>
          <a:xfrm>
            <a:off x="252413" y="2349500"/>
            <a:ext cx="8785225" cy="3846513"/>
          </a:xfrm>
        </p:spPr>
        <p:txBody>
          <a:bodyPr rtlCol="0">
            <a:normAutofit lnSpcReduction="10000"/>
          </a:bodyPr>
          <a:lstStyle/>
          <a:p>
            <a:pPr marL="91440" indent="-91440" eaLnBrk="1" fontAlgn="auto" hangingPunct="1">
              <a:buClr>
                <a:schemeClr val="accent3"/>
              </a:buClr>
              <a:defRPr/>
            </a:pPr>
            <a:r>
              <a:rPr lang="en-GB" altLang="en-US" dirty="0">
                <a:latin typeface="Comic Sans MS" panose="030F0702030302020204" pitchFamily="66" charset="0"/>
              </a:rPr>
              <a:t>Each child has a Dojo – these are used for rewards and converted in to house points.</a:t>
            </a:r>
          </a:p>
          <a:p>
            <a:pPr marL="91440" indent="-91440" eaLnBrk="1" fontAlgn="auto" hangingPunct="1">
              <a:buClr>
                <a:schemeClr val="accent3"/>
              </a:buClr>
              <a:defRPr/>
            </a:pPr>
            <a:endParaRPr lang="en-GB" altLang="en-US" dirty="0">
              <a:latin typeface="Comic Sans MS" panose="030F0702030302020204" pitchFamily="66" charset="0"/>
            </a:endParaRPr>
          </a:p>
          <a:p>
            <a:pPr marL="91440" indent="-91440" eaLnBrk="1" fontAlgn="auto" hangingPunct="1">
              <a:buClr>
                <a:schemeClr val="accent3"/>
              </a:buClr>
              <a:defRPr/>
            </a:pPr>
            <a:r>
              <a:rPr lang="en-GB" altLang="en-US" dirty="0">
                <a:latin typeface="Comic Sans MS" panose="030F0702030302020204" pitchFamily="66" charset="0"/>
              </a:rPr>
              <a:t>This is used to encourage children to become more accountable for their own behaviour.</a:t>
            </a:r>
          </a:p>
          <a:p>
            <a:pPr marL="0" indent="0" eaLnBrk="1" fontAlgn="auto" hangingPunct="1">
              <a:buClr>
                <a:schemeClr val="accent3"/>
              </a:buClr>
              <a:buFont typeface="Arial" panose="020B0604020202020204" pitchFamily="34" charset="0"/>
              <a:buNone/>
              <a:defRPr/>
            </a:pPr>
            <a:endParaRPr lang="en-GB" altLang="en-US" dirty="0">
              <a:latin typeface="Comic Sans MS" panose="030F0702030302020204" pitchFamily="66" charset="0"/>
            </a:endParaRPr>
          </a:p>
          <a:p>
            <a:pPr marL="91440" indent="-91440" eaLnBrk="1" fontAlgn="auto" hangingPunct="1">
              <a:buClr>
                <a:schemeClr val="accent3"/>
              </a:buClr>
              <a:defRPr/>
            </a:pPr>
            <a:r>
              <a:rPr lang="en-GB" altLang="en-US" dirty="0">
                <a:latin typeface="Comic Sans MS" panose="030F0702030302020204" pitchFamily="66" charset="0"/>
              </a:rPr>
              <a:t>Please talk to your child about their progress on the Dojo chart.</a:t>
            </a:r>
          </a:p>
          <a:p>
            <a:pPr marL="91440" indent="-91440" eaLnBrk="1" fontAlgn="auto" hangingPunct="1">
              <a:buClr>
                <a:schemeClr val="accent3"/>
              </a:buClr>
              <a:defRPr/>
            </a:pPr>
            <a:endParaRPr lang="en-GB" altLang="en-US" dirty="0">
              <a:latin typeface="Comic Sans MS" panose="030F0702030302020204" pitchFamily="66" charset="0"/>
            </a:endParaRPr>
          </a:p>
          <a:p>
            <a:pPr marL="91440" indent="-91440" eaLnBrk="1" hangingPunct="1">
              <a:buClr>
                <a:schemeClr val="accent3"/>
              </a:buClr>
              <a:defRPr/>
            </a:pPr>
            <a:r>
              <a:rPr lang="en-GB" altLang="en-US" dirty="0">
                <a:latin typeface="Comic Sans MS" panose="030F0702030302020204" pitchFamily="66" charset="0"/>
              </a:rPr>
              <a:t> At the end of each half term, children can enjoy a Dojo celebration providing they haven’t received 5 negative Dojos or more, that half term.</a:t>
            </a:r>
          </a:p>
        </p:txBody>
      </p:sp>
      <p:pic>
        <p:nvPicPr>
          <p:cNvPr id="13316" name="Picture 1">
            <a:extLst>
              <a:ext uri="{FF2B5EF4-FFF2-40B4-BE49-F238E27FC236}">
                <a16:creationId xmlns:a16="http://schemas.microsoft.com/office/drawing/2014/main" id="{ABABBB28-D3DA-B35A-4306-F40F2A6B5C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6513"/>
            <a:ext cx="3097212"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29C992F-7441-F2D4-EA66-C8C710810E55}"/>
              </a:ext>
            </a:extLst>
          </p:cNvPr>
          <p:cNvSpPr>
            <a:spLocks noGrp="1" noChangeArrowheads="1"/>
          </p:cNvSpPr>
          <p:nvPr>
            <p:ph type="title"/>
          </p:nvPr>
        </p:nvSpPr>
        <p:spPr>
          <a:xfrm>
            <a:off x="755576" y="283142"/>
            <a:ext cx="7289800" cy="1500187"/>
          </a:xfrm>
        </p:spPr>
        <p:txBody>
          <a:bodyPr/>
          <a:lstStyle/>
          <a:p>
            <a:pPr algn="ctr" eaLnBrk="1" fontAlgn="auto" hangingPunct="1">
              <a:spcAft>
                <a:spcPts val="0"/>
              </a:spcAft>
              <a:defRPr/>
            </a:pPr>
            <a:r>
              <a:rPr lang="en-GB" altLang="en-US" u="sng" dirty="0">
                <a:solidFill>
                  <a:schemeClr val="tx1">
                    <a:lumMod val="95000"/>
                    <a:lumOff val="5000"/>
                  </a:schemeClr>
                </a:solidFill>
                <a:latin typeface="Comic Sans MS" panose="030F0702030302020204" pitchFamily="66" charset="0"/>
              </a:rPr>
              <a:t>Homework</a:t>
            </a:r>
          </a:p>
        </p:txBody>
      </p:sp>
      <p:sp>
        <p:nvSpPr>
          <p:cNvPr id="14339" name="Rectangle 3">
            <a:extLst>
              <a:ext uri="{FF2B5EF4-FFF2-40B4-BE49-F238E27FC236}">
                <a16:creationId xmlns:a16="http://schemas.microsoft.com/office/drawing/2014/main" id="{C0BD9347-C685-52DB-232C-0F3F85E93370}"/>
              </a:ext>
            </a:extLst>
          </p:cNvPr>
          <p:cNvSpPr>
            <a:spLocks noGrp="1" noChangeArrowheads="1"/>
          </p:cNvSpPr>
          <p:nvPr>
            <p:ph idx="1"/>
          </p:nvPr>
        </p:nvSpPr>
        <p:spPr>
          <a:xfrm>
            <a:off x="143669" y="1988840"/>
            <a:ext cx="8856662" cy="5445125"/>
          </a:xfrm>
        </p:spPr>
        <p:txBody>
          <a:bodyPr/>
          <a:lstStyle/>
          <a:p>
            <a:pPr marL="0" indent="0">
              <a:buNone/>
            </a:pPr>
            <a:r>
              <a:rPr lang="en-GB" sz="2000" dirty="0">
                <a:latin typeface="Comic Sans MS" panose="030F0702030302020204" pitchFamily="66" charset="0"/>
              </a:rPr>
              <a:t>Homework will be given out on Mondays and returned to school on the Friday. Homework consists of a piece of Maths which focuses on the current topic we are learning and our weekly spellings. Every Friday, Year 4 complete a spelling test on the spelling rules they have learned that week. We expect children to read daily with at least two sessions being recorded in their reading diary. Reading books and reading diaries should be in school everyday to support learning. Additional reading of choice may also be recorded in the reading diary. Reading diaries should be brought into school daily. Children should also be completing at least 10 minutes a week on Times Tables Rockstars (TTRS).</a:t>
            </a:r>
          </a:p>
          <a:p>
            <a:pPr marL="0" indent="0">
              <a:buNone/>
            </a:pPr>
            <a:endParaRPr lang="en-GB" sz="2000" dirty="0">
              <a:solidFill>
                <a:schemeClr val="accent1">
                  <a:lumMod val="50000"/>
                </a:schemeClr>
              </a:solidFill>
              <a:latin typeface="Comic Sans MS" panose="030F0702030302020204" pitchFamily="66" charset="0"/>
            </a:endParaRPr>
          </a:p>
          <a:p>
            <a:pPr marL="0" indent="0">
              <a:buNone/>
            </a:pPr>
            <a:r>
              <a:rPr lang="en-GB" sz="2000" dirty="0">
                <a:solidFill>
                  <a:schemeClr val="accent1">
                    <a:lumMod val="50000"/>
                  </a:schemeClr>
                </a:solidFill>
                <a:latin typeface="Comic Sans MS" panose="030F0702030302020204" pitchFamily="66" charset="0"/>
              </a:rPr>
              <a:t>Please be aware that Y4 children are also working towards their statutory multiplication tables check this year. Schools will have a one week window in June to administer the test. Please support your child with times tables homework.</a:t>
            </a:r>
            <a:endParaRPr lang="en-GB" sz="2000" dirty="0">
              <a:solidFill>
                <a:schemeClr val="accent1">
                  <a:lumMod val="50000"/>
                </a:schemeClr>
              </a:solidFill>
              <a:latin typeface="Trebuchet MS" panose="020B0603020202020204" pitchFamily="34" charset="0"/>
            </a:endParaRPr>
          </a:p>
          <a:p>
            <a:pPr marL="273050" indent="-273050" eaLnBrk="1" hangingPunct="1">
              <a:lnSpc>
                <a:spcPct val="120000"/>
              </a:lnSpc>
              <a:buFont typeface="Wingdings 2" panose="05020102010507070707" pitchFamily="18" charset="2"/>
              <a:buChar char=""/>
              <a:defRPr/>
            </a:pPr>
            <a:endParaRPr lang="en-GB" altLang="en-US" sz="2400" dirty="0">
              <a:latin typeface="ABC font" pitchFamily="34" charset="0"/>
            </a:endParaRPr>
          </a:p>
        </p:txBody>
      </p:sp>
      <p:pic>
        <p:nvPicPr>
          <p:cNvPr id="6" name="Picture 5">
            <a:extLst>
              <a:ext uri="{FF2B5EF4-FFF2-40B4-BE49-F238E27FC236}">
                <a16:creationId xmlns:a16="http://schemas.microsoft.com/office/drawing/2014/main" id="{EEEA88A0-AC70-11DD-911D-BEE2AB4286FD}"/>
              </a:ext>
            </a:extLst>
          </p:cNvPr>
          <p:cNvPicPr>
            <a:picLocks noChangeAspect="1"/>
          </p:cNvPicPr>
          <p:nvPr/>
        </p:nvPicPr>
        <p:blipFill>
          <a:blip r:embed="rId2"/>
          <a:stretch>
            <a:fillRect/>
          </a:stretch>
        </p:blipFill>
        <p:spPr>
          <a:xfrm>
            <a:off x="6660232" y="188913"/>
            <a:ext cx="2194114" cy="14609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1C09-108E-2BB7-B93D-AB8EB9E0E81E}"/>
              </a:ext>
            </a:extLst>
          </p:cNvPr>
          <p:cNvSpPr>
            <a:spLocks noGrp="1"/>
          </p:cNvSpPr>
          <p:nvPr>
            <p:ph type="title"/>
          </p:nvPr>
        </p:nvSpPr>
        <p:spPr>
          <a:xfrm>
            <a:off x="1331640" y="763588"/>
            <a:ext cx="7218635" cy="1293812"/>
          </a:xfrm>
        </p:spPr>
        <p:txBody>
          <a:bodyPr/>
          <a:lstStyle/>
          <a:p>
            <a:pPr eaLnBrk="1" hangingPunct="1">
              <a:buFont typeface="Wingdings 2" panose="05020102010507070707" pitchFamily="18" charset="2"/>
              <a:buNone/>
              <a:defRPr/>
            </a:pPr>
            <a:r>
              <a:rPr lang="en-GB" altLang="en-US" dirty="0">
                <a:latin typeface="Comic Sans MS" panose="030F0702030302020204" pitchFamily="66" charset="0"/>
              </a:rPr>
              <a:t>NATIONAL CURRICULUM</a:t>
            </a:r>
          </a:p>
        </p:txBody>
      </p:sp>
      <p:sp>
        <p:nvSpPr>
          <p:cNvPr id="15363" name="Content Placeholder 2">
            <a:extLst>
              <a:ext uri="{FF2B5EF4-FFF2-40B4-BE49-F238E27FC236}">
                <a16:creationId xmlns:a16="http://schemas.microsoft.com/office/drawing/2014/main" id="{7E424DC3-4BBE-1A9D-4F28-D62B3BFF9FF4}"/>
              </a:ext>
            </a:extLst>
          </p:cNvPr>
          <p:cNvSpPr>
            <a:spLocks noGrp="1" noChangeArrowheads="1"/>
          </p:cNvSpPr>
          <p:nvPr>
            <p:ph idx="1"/>
          </p:nvPr>
        </p:nvSpPr>
        <p:spPr/>
        <p:txBody>
          <a:bodyPr/>
          <a:lstStyle/>
          <a:p>
            <a:pPr eaLnBrk="1" hangingPunct="1">
              <a:buFont typeface="Wingdings 2" panose="05020102010507070707" pitchFamily="18" charset="2"/>
              <a:buNone/>
            </a:pPr>
            <a:r>
              <a:rPr lang="en-GB" altLang="en-US" dirty="0">
                <a:latin typeface="Comic Sans MS" panose="030F0702030302020204" pitchFamily="66" charset="0"/>
              </a:rPr>
              <a:t>■ English – develop reading, writing and spelling</a:t>
            </a:r>
          </a:p>
          <a:p>
            <a:pPr eaLnBrk="1" hangingPunct="1">
              <a:buFont typeface="Wingdings 2" panose="05020102010507070707" pitchFamily="18" charset="2"/>
              <a:buNone/>
            </a:pPr>
            <a:r>
              <a:rPr lang="en-GB" altLang="en-US" dirty="0">
                <a:latin typeface="Comic Sans MS" panose="030F0702030302020204" pitchFamily="66" charset="0"/>
              </a:rPr>
              <a:t>■ Maths – building more secure knowledge of basics. Developing fluency and reasoning skills.</a:t>
            </a:r>
          </a:p>
          <a:p>
            <a:pPr eaLnBrk="1" hangingPunct="1">
              <a:buFont typeface="Wingdings 2" panose="05020102010507070707" pitchFamily="18" charset="2"/>
              <a:buNone/>
            </a:pPr>
            <a:r>
              <a:rPr lang="en-GB" altLang="en-US" dirty="0">
                <a:latin typeface="Comic Sans MS" panose="030F0702030302020204" pitchFamily="66" charset="0"/>
              </a:rPr>
              <a:t>■ Topic – Develop a range of skills through cross-curricular approach </a:t>
            </a:r>
          </a:p>
          <a:p>
            <a:pPr eaLnBrk="1" hangingPunct="1">
              <a:buFont typeface="Wingdings 2" panose="05020102010507070707" pitchFamily="18" charset="2"/>
              <a:buNone/>
            </a:pPr>
            <a:r>
              <a:rPr lang="en-GB" altLang="en-US" dirty="0">
                <a:latin typeface="Comic Sans MS" panose="030F0702030302020204" pitchFamily="66" charset="0"/>
              </a:rPr>
              <a:t>knowledge based</a:t>
            </a:r>
          </a:p>
          <a:p>
            <a:pPr eaLnBrk="1" hangingPunct="1">
              <a:buFont typeface="Wingdings 2" panose="05020102010507070707" pitchFamily="18" charset="2"/>
              <a:buNone/>
            </a:pPr>
            <a:endParaRPr lang="en-GB" altLang="en-US" dirty="0">
              <a:latin typeface="Comic Sans MS" panose="030F0702030302020204" pitchFamily="66" charset="0"/>
            </a:endParaRPr>
          </a:p>
          <a:p>
            <a:pPr eaLnBrk="1" hangingPunct="1">
              <a:buFont typeface="Wingdings 2" panose="05020102010507070707" pitchFamily="18" charset="2"/>
              <a:buNone/>
            </a:pPr>
            <a:r>
              <a:rPr lang="en-GB" altLang="en-US" dirty="0">
                <a:latin typeface="Comic Sans MS" panose="030F0702030302020204" pitchFamily="66" charset="0"/>
              </a:rPr>
              <a:t>■ Assessment – Internal testing and assessment. Focus on teacher</a:t>
            </a:r>
          </a:p>
          <a:p>
            <a:pPr eaLnBrk="1" hangingPunct="1">
              <a:buFont typeface="Wingdings 2" panose="05020102010507070707" pitchFamily="18" charset="2"/>
              <a:buNone/>
            </a:pPr>
            <a:r>
              <a:rPr lang="en-GB" altLang="en-US" dirty="0">
                <a:latin typeface="Comic Sans MS" panose="030F0702030302020204" pitchFamily="66" charset="0"/>
              </a:rPr>
              <a:t>judgement accompanied by NFER tests.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E2D2155-72DC-C2E4-626D-517AE289F9E6}"/>
              </a:ext>
            </a:extLst>
          </p:cNvPr>
          <p:cNvSpPr>
            <a:spLocks noGrp="1"/>
          </p:cNvSpPr>
          <p:nvPr>
            <p:ph type="title"/>
          </p:nvPr>
        </p:nvSpPr>
        <p:spPr/>
        <p:txBody>
          <a:bodyPr/>
          <a:lstStyle/>
          <a:p>
            <a:pPr algn="ctr" eaLnBrk="1" fontAlgn="auto" hangingPunct="1">
              <a:spcAft>
                <a:spcPts val="0"/>
              </a:spcAft>
              <a:defRPr/>
            </a:pPr>
            <a:r>
              <a:rPr lang="en-GB" u="sng" dirty="0">
                <a:solidFill>
                  <a:schemeClr val="tx1">
                    <a:lumMod val="95000"/>
                    <a:lumOff val="5000"/>
                  </a:schemeClr>
                </a:solidFill>
                <a:latin typeface="Comic Sans MS" panose="030F0702030302020204" pitchFamily="66" charset="0"/>
              </a:rPr>
              <a:t>RSE</a:t>
            </a:r>
          </a:p>
        </p:txBody>
      </p:sp>
      <p:sp>
        <p:nvSpPr>
          <p:cNvPr id="3" name="Content Placeholder 2">
            <a:extLst>
              <a:ext uri="{FF2B5EF4-FFF2-40B4-BE49-F238E27FC236}">
                <a16:creationId xmlns:a16="http://schemas.microsoft.com/office/drawing/2014/main" id="{EE4215BB-DC0B-6831-FBC7-69D3FCA16B7E}"/>
              </a:ext>
            </a:extLst>
          </p:cNvPr>
          <p:cNvSpPr>
            <a:spLocks noGrp="1"/>
          </p:cNvSpPr>
          <p:nvPr>
            <p:ph idx="1"/>
          </p:nvPr>
        </p:nvSpPr>
        <p:spPr>
          <a:xfrm>
            <a:off x="514350" y="2439988"/>
            <a:ext cx="8343900" cy="4084637"/>
          </a:xfrm>
        </p:spPr>
        <p:txBody>
          <a:bodyPr rtlCol="0">
            <a:normAutofit/>
          </a:bodyPr>
          <a:lstStyle/>
          <a:p>
            <a:pPr marL="34290" indent="0" eaLnBrk="1" fontAlgn="auto" hangingPunct="1">
              <a:lnSpc>
                <a:spcPct val="150000"/>
              </a:lnSpc>
              <a:spcAft>
                <a:spcPts val="0"/>
              </a:spcAft>
              <a:buClr>
                <a:schemeClr val="accent3"/>
              </a:buClr>
              <a:buFont typeface="Corbel" pitchFamily="34" charset="0"/>
              <a:buNone/>
              <a:defRPr/>
            </a:pPr>
            <a:r>
              <a:rPr lang="en-GB" dirty="0">
                <a:latin typeface="Comic Sans MS" panose="030F0702030302020204" pitchFamily="66" charset="0"/>
              </a:rPr>
              <a:t>As part of our learning, we will be focusing on the following themes, which link to our ‘Come and See’ topics throughout the year:</a:t>
            </a:r>
          </a:p>
          <a:p>
            <a:pPr marL="34290" indent="0" eaLnBrk="1" fontAlgn="auto" hangingPunct="1">
              <a:lnSpc>
                <a:spcPct val="150000"/>
              </a:lnSpc>
              <a:spcAft>
                <a:spcPts val="0"/>
              </a:spcAft>
              <a:buClr>
                <a:schemeClr val="accent3"/>
              </a:buClr>
              <a:buFont typeface="Corbel" pitchFamily="34" charset="0"/>
              <a:buNone/>
              <a:defRPr/>
            </a:pPr>
            <a:endParaRPr lang="en-GB" dirty="0">
              <a:latin typeface="Comic Sans MS" panose="030F0702030302020204" pitchFamily="66" charset="0"/>
            </a:endParaRPr>
          </a:p>
          <a:p>
            <a:pPr marL="137160" indent="0" eaLnBrk="1" fontAlgn="auto" hangingPunct="1">
              <a:lnSpc>
                <a:spcPct val="150000"/>
              </a:lnSpc>
              <a:spcAft>
                <a:spcPts val="0"/>
              </a:spcAft>
              <a:buClr>
                <a:schemeClr val="accent3"/>
              </a:buClr>
              <a:buFont typeface="Tw Cen MT" panose="020B0602020104020603" pitchFamily="34" charset="0"/>
              <a:buNone/>
              <a:defRPr/>
            </a:pPr>
            <a:r>
              <a:rPr lang="en-GB" i="1" dirty="0">
                <a:latin typeface="Comic Sans MS" panose="030F0702030302020204" pitchFamily="66" charset="0"/>
              </a:rPr>
              <a:t>To make connections to show that we are all different.</a:t>
            </a:r>
          </a:p>
          <a:p>
            <a:pPr marL="137160" indent="0" eaLnBrk="1" fontAlgn="auto" hangingPunct="1">
              <a:lnSpc>
                <a:spcPct val="150000"/>
              </a:lnSpc>
              <a:spcAft>
                <a:spcPts val="0"/>
              </a:spcAft>
              <a:buClr>
                <a:schemeClr val="accent3"/>
              </a:buClr>
              <a:buFont typeface="Tw Cen MT" panose="020B0602020104020603" pitchFamily="34" charset="0"/>
              <a:buNone/>
              <a:defRPr/>
            </a:pPr>
            <a:r>
              <a:rPr lang="en-GB" i="1" dirty="0">
                <a:latin typeface="Comic Sans MS" panose="030F0702030302020204" pitchFamily="66" charset="0"/>
              </a:rPr>
              <a:t>To celebrate these differences as we appreciate that God loves and accepts us as we are now and as we change.</a:t>
            </a:r>
          </a:p>
        </p:txBody>
      </p:sp>
      <p:pic>
        <p:nvPicPr>
          <p:cNvPr id="4" name="Picture 3">
            <a:extLst>
              <a:ext uri="{FF2B5EF4-FFF2-40B4-BE49-F238E27FC236}">
                <a16:creationId xmlns:a16="http://schemas.microsoft.com/office/drawing/2014/main" id="{E8EC578C-6A8C-4068-23A1-DFB2C8154CC9}"/>
              </a:ext>
            </a:extLst>
          </p:cNvPr>
          <p:cNvPicPr>
            <a:picLocks noChangeAspect="1"/>
          </p:cNvPicPr>
          <p:nvPr/>
        </p:nvPicPr>
        <p:blipFill>
          <a:blip r:embed="rId2" cstate="print"/>
          <a:stretch>
            <a:fillRect/>
          </a:stretch>
        </p:blipFill>
        <p:spPr>
          <a:xfrm rot="1235567">
            <a:off x="6716881" y="272674"/>
            <a:ext cx="1894701" cy="18947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split orient="vert"/>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88400D579AC945B9BD16CE71C731AB" ma:contentTypeVersion="12" ma:contentTypeDescription="Create a new document." ma:contentTypeScope="" ma:versionID="ba3f5e8e4116da37f30555f5294a22dc">
  <xsd:schema xmlns:xsd="http://www.w3.org/2001/XMLSchema" xmlns:xs="http://www.w3.org/2001/XMLSchema" xmlns:p="http://schemas.microsoft.com/office/2006/metadata/properties" xmlns:ns3="d2ea9053-632c-44cf-8ee3-b44e3516bcba" xmlns:ns4="83f11cbd-1eb4-46c4-9e25-c11f99cfbe17" targetNamespace="http://schemas.microsoft.com/office/2006/metadata/properties" ma:root="true" ma:fieldsID="7dccdccc922b7d8d5601627bb9dd39ad" ns3:_="" ns4:_="">
    <xsd:import namespace="d2ea9053-632c-44cf-8ee3-b44e3516bcba"/>
    <xsd:import namespace="83f11cbd-1eb4-46c4-9e25-c11f99cfbe1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a9053-632c-44cf-8ee3-b44e3516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f11cbd-1eb4-46c4-9e25-c11f99cfbe1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27F6BC-E5CC-4260-81FB-1550A60E266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23AE3F8-7D26-49E1-8BAA-CC42FD4E63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a9053-632c-44cf-8ee3-b44e3516bcba"/>
    <ds:schemaRef ds:uri="83f11cbd-1eb4-46c4-9e25-c11f99cfbe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ABC146-502C-48E1-B766-D6FD75A80A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599</TotalTime>
  <Words>859</Words>
  <Application>Microsoft Office PowerPoint</Application>
  <PresentationFormat>On-screen Show (4:3)</PresentationFormat>
  <Paragraphs>59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ABC font</vt:lpstr>
      <vt:lpstr>Arial</vt:lpstr>
      <vt:lpstr>Century Gothic</vt:lpstr>
      <vt:lpstr>Comic Sans MS</vt:lpstr>
      <vt:lpstr>Corbel</vt:lpstr>
      <vt:lpstr>Trebuchet MS</vt:lpstr>
      <vt:lpstr>Tw Cen MT</vt:lpstr>
      <vt:lpstr>Wingdings 2</vt:lpstr>
      <vt:lpstr>Vapor Trail</vt:lpstr>
      <vt:lpstr>‘Meet the teacher’</vt:lpstr>
      <vt:lpstr>Staff in Year 4</vt:lpstr>
      <vt:lpstr>Attendance and punctuality</vt:lpstr>
      <vt:lpstr>‘Be Your Best trackers’</vt:lpstr>
      <vt:lpstr>Behaviour </vt:lpstr>
      <vt:lpstr>Class Dojo</vt:lpstr>
      <vt:lpstr>Homework</vt:lpstr>
      <vt:lpstr>NATIONAL CURRICULUM</vt:lpstr>
      <vt:lpstr>RSE</vt:lpstr>
      <vt:lpstr>Gospel values</vt:lpstr>
      <vt:lpstr>British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Administrator</dc:creator>
  <cp:lastModifiedBy>Emma Dilsworth</cp:lastModifiedBy>
  <cp:revision>62</cp:revision>
  <dcterms:created xsi:type="dcterms:W3CDTF">2016-12-14T08:44:44Z</dcterms:created>
  <dcterms:modified xsi:type="dcterms:W3CDTF">2026-01-07T23:00:29Z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0x0101003188400D579AC945B9BD16CE71C731AB</vt:lpwstr>
  </property>
</Properties>
</file>