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4"/>
  </p:sldMasterIdLst>
  <p:sldIdLst>
    <p:sldId id="256" r:id="rId5"/>
    <p:sldId id="257" r:id="rId6"/>
    <p:sldId id="259" r:id="rId7"/>
    <p:sldId id="260" r:id="rId8"/>
    <p:sldId id="265" r:id="rId9"/>
    <p:sldId id="258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8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EACC6-35DF-C73E-CDC1-F333B4E15D3F}" v="130" dt="2021-11-17T12:26:58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ja Ganatra" userId="S::pganatra01@ashcroft.theharmonytrust.org::2319a032-017e-48bc-a2be-49b90203a734" providerId="AD" clId="Web-{CAC1BF6E-C3D3-4BCA-2B6A-35860DAD81FB}"/>
    <pc:docChg chg="addSld modSld">
      <pc:chgData name="Pooja Ganatra" userId="S::pganatra01@ashcroft.theharmonytrust.org::2319a032-017e-48bc-a2be-49b90203a734" providerId="AD" clId="Web-{CAC1BF6E-C3D3-4BCA-2B6A-35860DAD81FB}" dt="2021-11-16T12:23:54.504" v="52" actId="1076"/>
      <pc:docMkLst>
        <pc:docMk/>
      </pc:docMkLst>
      <pc:sldChg chg="addSp delSp modSp">
        <pc:chgData name="Pooja Ganatra" userId="S::pganatra01@ashcroft.theharmonytrust.org::2319a032-017e-48bc-a2be-49b90203a734" providerId="AD" clId="Web-{CAC1BF6E-C3D3-4BCA-2B6A-35860DAD81FB}" dt="2021-11-16T12:12:47.489" v="6" actId="1076"/>
        <pc:sldMkLst>
          <pc:docMk/>
          <pc:sldMk cId="353521496" sldId="257"/>
        </pc:sldMkLst>
        <pc:spChg chg="mod">
          <ac:chgData name="Pooja Ganatra" userId="S::pganatra01@ashcroft.theharmonytrust.org::2319a032-017e-48bc-a2be-49b90203a734" providerId="AD" clId="Web-{CAC1BF6E-C3D3-4BCA-2B6A-35860DAD81FB}" dt="2021-11-16T12:12:47.489" v="6" actId="1076"/>
          <ac:spMkLst>
            <pc:docMk/>
            <pc:sldMk cId="353521496" sldId="257"/>
            <ac:spMk id="9" creationId="{00000000-0000-0000-0000-000000000000}"/>
          </ac:spMkLst>
        </pc:spChg>
        <pc:picChg chg="add mod ord">
          <ac:chgData name="Pooja Ganatra" userId="S::pganatra01@ashcroft.theharmonytrust.org::2319a032-017e-48bc-a2be-49b90203a734" providerId="AD" clId="Web-{CAC1BF6E-C3D3-4BCA-2B6A-35860DAD81FB}" dt="2021-11-16T12:12:42.895" v="5"/>
          <ac:picMkLst>
            <pc:docMk/>
            <pc:sldMk cId="353521496" sldId="257"/>
            <ac:picMk id="3" creationId="{3E1661CC-6D78-4D31-879A-171096783D16}"/>
          </ac:picMkLst>
        </pc:picChg>
        <pc:picChg chg="del">
          <ac:chgData name="Pooja Ganatra" userId="S::pganatra01@ashcroft.theharmonytrust.org::2319a032-017e-48bc-a2be-49b90203a734" providerId="AD" clId="Web-{CAC1BF6E-C3D3-4BCA-2B6A-35860DAD81FB}" dt="2021-11-16T12:12:30.442" v="0"/>
          <ac:picMkLst>
            <pc:docMk/>
            <pc:sldMk cId="353521496" sldId="257"/>
            <ac:picMk id="2054" creationId="{00000000-0000-0000-0000-000000000000}"/>
          </ac:picMkLst>
        </pc:picChg>
      </pc:sldChg>
      <pc:sldChg chg="addSp modSp">
        <pc:chgData name="Pooja Ganatra" userId="S::pganatra01@ashcroft.theharmonytrust.org::2319a032-017e-48bc-a2be-49b90203a734" providerId="AD" clId="Web-{CAC1BF6E-C3D3-4BCA-2B6A-35860DAD81FB}" dt="2021-11-16T12:22:50.283" v="45" actId="1076"/>
        <pc:sldMkLst>
          <pc:docMk/>
          <pc:sldMk cId="1017167784" sldId="264"/>
        </pc:sldMkLst>
        <pc:picChg chg="mod">
          <ac:chgData name="Pooja Ganatra" userId="S::pganatra01@ashcroft.theharmonytrust.org::2319a032-017e-48bc-a2be-49b90203a734" providerId="AD" clId="Web-{CAC1BF6E-C3D3-4BCA-2B6A-35860DAD81FB}" dt="2021-11-16T12:22:47.596" v="44" actId="1076"/>
          <ac:picMkLst>
            <pc:docMk/>
            <pc:sldMk cId="1017167784" sldId="264"/>
            <ac:picMk id="2" creationId="{00000000-0000-0000-0000-000000000000}"/>
          </ac:picMkLst>
        </pc:picChg>
        <pc:picChg chg="mod">
          <ac:chgData name="Pooja Ganatra" userId="S::pganatra01@ashcroft.theharmonytrust.org::2319a032-017e-48bc-a2be-49b90203a734" providerId="AD" clId="Web-{CAC1BF6E-C3D3-4BCA-2B6A-35860DAD81FB}" dt="2021-11-16T12:22:50.283" v="45" actId="1076"/>
          <ac:picMkLst>
            <pc:docMk/>
            <pc:sldMk cId="1017167784" sldId="264"/>
            <ac:picMk id="4" creationId="{00000000-0000-0000-0000-000000000000}"/>
          </ac:picMkLst>
        </pc:picChg>
        <pc:picChg chg="add mod">
          <ac:chgData name="Pooja Ganatra" userId="S::pganatra01@ashcroft.theharmonytrust.org::2319a032-017e-48bc-a2be-49b90203a734" providerId="AD" clId="Web-{CAC1BF6E-C3D3-4BCA-2B6A-35860DAD81FB}" dt="2021-11-16T12:22:42.111" v="43" actId="14100"/>
          <ac:picMkLst>
            <pc:docMk/>
            <pc:sldMk cId="1017167784" sldId="264"/>
            <ac:picMk id="5" creationId="{82E698AB-16CA-483B-9C17-2BA3F88097F2}"/>
          </ac:picMkLst>
        </pc:picChg>
      </pc:sldChg>
      <pc:sldChg chg="addSp modSp new">
        <pc:chgData name="Pooja Ganatra" userId="S::pganatra01@ashcroft.theharmonytrust.org::2319a032-017e-48bc-a2be-49b90203a734" providerId="AD" clId="Web-{CAC1BF6E-C3D3-4BCA-2B6A-35860DAD81FB}" dt="2021-11-16T12:23:54.504" v="52" actId="1076"/>
        <pc:sldMkLst>
          <pc:docMk/>
          <pc:sldMk cId="2721987845" sldId="265"/>
        </pc:sldMkLst>
        <pc:spChg chg="add mod">
          <ac:chgData name="Pooja Ganatra" userId="S::pganatra01@ashcroft.theharmonytrust.org::2319a032-017e-48bc-a2be-49b90203a734" providerId="AD" clId="Web-{CAC1BF6E-C3D3-4BCA-2B6A-35860DAD81FB}" dt="2021-11-16T12:15:20.055" v="40" actId="20577"/>
          <ac:spMkLst>
            <pc:docMk/>
            <pc:sldMk cId="2721987845" sldId="265"/>
            <ac:spMk id="3" creationId="{0DE513AB-DA77-4A19-8D46-09B3BA9002D8}"/>
          </ac:spMkLst>
        </pc:spChg>
        <pc:picChg chg="add mod">
          <ac:chgData name="Pooja Ganatra" userId="S::pganatra01@ashcroft.theharmonytrust.org::2319a032-017e-48bc-a2be-49b90203a734" providerId="AD" clId="Web-{CAC1BF6E-C3D3-4BCA-2B6A-35860DAD81FB}" dt="2021-11-16T12:23:44.238" v="47" actId="1076"/>
          <ac:picMkLst>
            <pc:docMk/>
            <pc:sldMk cId="2721987845" sldId="265"/>
            <ac:picMk id="2" creationId="{04EFEA98-1BDB-4F82-AD33-980F5E46B9AF}"/>
          </ac:picMkLst>
        </pc:picChg>
        <pc:picChg chg="add mod">
          <ac:chgData name="Pooja Ganatra" userId="S::pganatra01@ashcroft.theharmonytrust.org::2319a032-017e-48bc-a2be-49b90203a734" providerId="AD" clId="Web-{CAC1BF6E-C3D3-4BCA-2B6A-35860DAD81FB}" dt="2021-11-16T12:23:54.504" v="52" actId="1076"/>
          <ac:picMkLst>
            <pc:docMk/>
            <pc:sldMk cId="2721987845" sldId="265"/>
            <ac:picMk id="4" creationId="{91F29ABF-5739-4A0F-B1D6-1920F86CB65B}"/>
          </ac:picMkLst>
        </pc:picChg>
      </pc:sldChg>
    </pc:docChg>
  </pc:docChgLst>
  <pc:docChgLst>
    <pc:chgData name="Pooja Ganatra" userId="S::pganatra01@ashcroft.theharmonytrust.org::2319a032-017e-48bc-a2be-49b90203a734" providerId="AD" clId="Web-{8AAEACC6-35DF-C73E-CDC1-F333B4E15D3F}"/>
    <pc:docChg chg="modSld">
      <pc:chgData name="Pooja Ganatra" userId="S::pganatra01@ashcroft.theharmonytrust.org::2319a032-017e-48bc-a2be-49b90203a734" providerId="AD" clId="Web-{8AAEACC6-35DF-C73E-CDC1-F333B4E15D3F}" dt="2021-11-17T12:26:58.405" v="74" actId="1076"/>
      <pc:docMkLst>
        <pc:docMk/>
      </pc:docMkLst>
      <pc:sldChg chg="addSp modSp">
        <pc:chgData name="Pooja Ganatra" userId="S::pganatra01@ashcroft.theharmonytrust.org::2319a032-017e-48bc-a2be-49b90203a734" providerId="AD" clId="Web-{8AAEACC6-35DF-C73E-CDC1-F333B4E15D3F}" dt="2021-11-17T12:23:48.433" v="4" actId="1076"/>
        <pc:sldMkLst>
          <pc:docMk/>
          <pc:sldMk cId="2847440404" sldId="259"/>
        </pc:sldMkLst>
        <pc:picChg chg="add mod">
          <ac:chgData name="Pooja Ganatra" userId="S::pganatra01@ashcroft.theharmonytrust.org::2319a032-017e-48bc-a2be-49b90203a734" providerId="AD" clId="Web-{8AAEACC6-35DF-C73E-CDC1-F333B4E15D3F}" dt="2021-11-17T12:23:48.433" v="4" actId="1076"/>
          <ac:picMkLst>
            <pc:docMk/>
            <pc:sldMk cId="2847440404" sldId="259"/>
            <ac:picMk id="5" creationId="{07612EF9-322A-451B-AE43-D7338FAD745C}"/>
          </ac:picMkLst>
        </pc:picChg>
      </pc:sldChg>
      <pc:sldChg chg="addSp modSp">
        <pc:chgData name="Pooja Ganatra" userId="S::pganatra01@ashcroft.theharmonytrust.org::2319a032-017e-48bc-a2be-49b90203a734" providerId="AD" clId="Web-{8AAEACC6-35DF-C73E-CDC1-F333B4E15D3F}" dt="2021-11-17T12:26:58.405" v="74" actId="1076"/>
        <pc:sldMkLst>
          <pc:docMk/>
          <pc:sldMk cId="3860708154" sldId="260"/>
        </pc:sldMkLst>
        <pc:spChg chg="mod">
          <ac:chgData name="Pooja Ganatra" userId="S::pganatra01@ashcroft.theharmonytrust.org::2319a032-017e-48bc-a2be-49b90203a734" providerId="AD" clId="Web-{8AAEACC6-35DF-C73E-CDC1-F333B4E15D3F}" dt="2021-11-17T12:25:53.670" v="6" actId="1076"/>
          <ac:spMkLst>
            <pc:docMk/>
            <pc:sldMk cId="3860708154" sldId="260"/>
            <ac:spMk id="3" creationId="{00000000-0000-0000-0000-000000000000}"/>
          </ac:spMkLst>
        </pc:spChg>
        <pc:spChg chg="add mod">
          <ac:chgData name="Pooja Ganatra" userId="S::pganatra01@ashcroft.theharmonytrust.org::2319a032-017e-48bc-a2be-49b90203a734" providerId="AD" clId="Web-{8AAEACC6-35DF-C73E-CDC1-F333B4E15D3F}" dt="2021-11-17T12:26:58.405" v="74" actId="1076"/>
          <ac:spMkLst>
            <pc:docMk/>
            <pc:sldMk cId="3860708154" sldId="260"/>
            <ac:spMk id="5" creationId="{BD2AE371-631E-4E26-96D1-9076443EA752}"/>
          </ac:spMkLst>
        </pc:spChg>
        <pc:picChg chg="add mod">
          <ac:chgData name="Pooja Ganatra" userId="S::pganatra01@ashcroft.theharmonytrust.org::2319a032-017e-48bc-a2be-49b90203a734" providerId="AD" clId="Web-{8AAEACC6-35DF-C73E-CDC1-F333B4E15D3F}" dt="2021-11-17T12:26:01.013" v="10" actId="1076"/>
          <ac:picMkLst>
            <pc:docMk/>
            <pc:sldMk cId="3860708154" sldId="260"/>
            <ac:picMk id="2" creationId="{99AE0099-7782-48B8-B2A1-634AF065B27C}"/>
          </ac:picMkLst>
        </pc:picChg>
        <pc:picChg chg="mod">
          <ac:chgData name="Pooja Ganatra" userId="S::pganatra01@ashcroft.theharmonytrust.org::2319a032-017e-48bc-a2be-49b90203a734" providerId="AD" clId="Web-{8AAEACC6-35DF-C73E-CDC1-F333B4E15D3F}" dt="2021-11-17T12:25:51.591" v="5" actId="1076"/>
          <ac:picMkLst>
            <pc:docMk/>
            <pc:sldMk cId="3860708154" sldId="260"/>
            <ac:picMk id="6" creationId="{00000000-0000-0000-0000-000000000000}"/>
          </ac:picMkLst>
        </pc:picChg>
      </pc:sldChg>
      <pc:sldChg chg="addSp modSp">
        <pc:chgData name="Pooja Ganatra" userId="S::pganatra01@ashcroft.theharmonytrust.org::2319a032-017e-48bc-a2be-49b90203a734" providerId="AD" clId="Web-{8AAEACC6-35DF-C73E-CDC1-F333B4E15D3F}" dt="2021-11-17T12:23:05.604" v="2" actId="1076"/>
        <pc:sldMkLst>
          <pc:docMk/>
          <pc:sldMk cId="1017167784" sldId="264"/>
        </pc:sldMkLst>
        <pc:spChg chg="add">
          <ac:chgData name="Pooja Ganatra" userId="S::pganatra01@ashcroft.theharmonytrust.org::2319a032-017e-48bc-a2be-49b90203a734" providerId="AD" clId="Web-{8AAEACC6-35DF-C73E-CDC1-F333B4E15D3F}" dt="2021-11-17T12:23:01.651" v="0"/>
          <ac:spMkLst>
            <pc:docMk/>
            <pc:sldMk cId="1017167784" sldId="264"/>
            <ac:spMk id="6" creationId="{637BAE47-B373-4C05-A220-999F355B5EAF}"/>
          </ac:spMkLst>
        </pc:spChg>
        <pc:picChg chg="mod">
          <ac:chgData name="Pooja Ganatra" userId="S::pganatra01@ashcroft.theharmonytrust.org::2319a032-017e-48bc-a2be-49b90203a734" providerId="AD" clId="Web-{8AAEACC6-35DF-C73E-CDC1-F333B4E15D3F}" dt="2021-11-17T12:23:05.604" v="2" actId="1076"/>
          <ac:picMkLst>
            <pc:docMk/>
            <pc:sldMk cId="1017167784" sldId="264"/>
            <ac:picMk id="5" creationId="{82E698AB-16CA-483B-9C17-2BA3F88097F2}"/>
          </ac:picMkLst>
        </pc:picChg>
      </pc:sldChg>
    </pc:docChg>
  </pc:docChgLst>
  <pc:docChgLst>
    <pc:chgData name="Pooja Ganatra" userId="2319a032-017e-48bc-a2be-49b90203a734" providerId="ADAL" clId="{52224412-787C-3F40-8253-8A6D1E40642D}"/>
    <pc:docChg chg="custSel modSld">
      <pc:chgData name="Pooja Ganatra" userId="2319a032-017e-48bc-a2be-49b90203a734" providerId="ADAL" clId="{52224412-787C-3F40-8253-8A6D1E40642D}" dt="2021-11-18T09:41:44.158" v="0" actId="478"/>
      <pc:docMkLst>
        <pc:docMk/>
      </pc:docMkLst>
      <pc:sldChg chg="delSp">
        <pc:chgData name="Pooja Ganatra" userId="2319a032-017e-48bc-a2be-49b90203a734" providerId="ADAL" clId="{52224412-787C-3F40-8253-8A6D1E40642D}" dt="2021-11-18T09:41:44.158" v="0" actId="478"/>
        <pc:sldMkLst>
          <pc:docMk/>
          <pc:sldMk cId="1017167784" sldId="264"/>
        </pc:sldMkLst>
        <pc:spChg chg="del">
          <ac:chgData name="Pooja Ganatra" userId="2319a032-017e-48bc-a2be-49b90203a734" providerId="ADAL" clId="{52224412-787C-3F40-8253-8A6D1E40642D}" dt="2021-11-18T09:41:44.158" v="0" actId="478"/>
          <ac:spMkLst>
            <pc:docMk/>
            <pc:sldMk cId="1017167784" sldId="264"/>
            <ac:spMk id="6" creationId="{637BAE47-B373-4C05-A220-999F355B5E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0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0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6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3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7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4" b="92593" l="0" r="979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878" y="-1207552"/>
            <a:ext cx="8281621" cy="7285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289" y="3508130"/>
            <a:ext cx="6461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Ash Croft Primary Academy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29797" y="4531346"/>
            <a:ext cx="6096000" cy="646331"/>
          </a:xfrm>
          <a:prstGeom prst="rect">
            <a:avLst/>
          </a:prstGeom>
          <a:solidFill>
            <a:srgbClr val="CA0689"/>
          </a:solidFill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PT Sans"/>
              </a:rPr>
              <a:t>This year, we are taking part in an exciting project in which five of our pupils have become i-Vengers.</a:t>
            </a:r>
            <a:endParaRPr lang="en-GB" b="1" dirty="0"/>
          </a:p>
        </p:txBody>
      </p:sp>
      <p:pic>
        <p:nvPicPr>
          <p:cNvPr id="2050" name="Picture 2" descr="Ash Croft Primary Academy (@AshCroftSch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2180126" cy="21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E1661CC-6D78-4D31-879A-17109678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64" y="1097999"/>
            <a:ext cx="2081842" cy="2519776"/>
          </a:xfrm>
          <a:prstGeom prst="rect">
            <a:avLst/>
          </a:prstGeom>
        </p:spPr>
      </p:pic>
      <p:pic>
        <p:nvPicPr>
          <p:cNvPr id="2058" name="Picture 10" descr="Imag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16120"/>
          <a:stretch/>
        </p:blipFill>
        <p:spPr bwMode="auto">
          <a:xfrm>
            <a:off x="7277100" y="3760731"/>
            <a:ext cx="2667001" cy="24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294" y="87923"/>
            <a:ext cx="7003840" cy="92333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Algerian" panose="04020705040A02060702" pitchFamily="82" charset="0"/>
              </a:rPr>
              <a:t>Meet the I-Vengers</a:t>
            </a:r>
          </a:p>
        </p:txBody>
      </p:sp>
      <p:pic>
        <p:nvPicPr>
          <p:cNvPr id="2050" name="Picture 2" descr="Ima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2" y="1093594"/>
            <a:ext cx="3053617" cy="22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362" y="3131298"/>
            <a:ext cx="1905009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Hannah – Year 6</a:t>
            </a:r>
          </a:p>
        </p:txBody>
      </p:sp>
      <p:pic>
        <p:nvPicPr>
          <p:cNvPr id="2052" name="Picture 4" descr="Ima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31" y="1093594"/>
            <a:ext cx="3053444" cy="22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8931" y="3131298"/>
            <a:ext cx="159486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Riley – Year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2834" y="3231939"/>
            <a:ext cx="206569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err="1"/>
              <a:t>Arunveer</a:t>
            </a:r>
            <a:r>
              <a:rPr lang="en-GB" sz="2000" b="1" dirty="0"/>
              <a:t> – Year 6</a:t>
            </a:r>
          </a:p>
        </p:txBody>
      </p:sp>
      <p:pic>
        <p:nvPicPr>
          <p:cNvPr id="2056" name="Picture 8" descr="Im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51" y="3760731"/>
            <a:ext cx="3037701" cy="22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71551" y="5743136"/>
            <a:ext cx="155876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Elise – Year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3079" y="5767336"/>
            <a:ext cx="1452962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Leo – Year 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4" b="92593" l="0" r="979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9169" y="-1166170"/>
            <a:ext cx="4286962" cy="34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ne Kind Word&amp;#39; is the Theme for Anti-Bullying Week 2021! - One Day Cre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69" y="934966"/>
            <a:ext cx="4352192" cy="51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0299" y="303490"/>
            <a:ext cx="8067431" cy="923330"/>
          </a:xfrm>
          <a:prstGeom prst="rect">
            <a:avLst/>
          </a:prstGeom>
          <a:solidFill>
            <a:srgbClr val="CA0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XCCW Joined PC1c" panose="03050602040000000000" pitchFamily="66" charset="0"/>
              </a:rPr>
              <a:t>Anti-Bullying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8" y="1396433"/>
            <a:ext cx="2784231" cy="4235169"/>
          </a:xfrm>
          <a:prstGeom prst="rect">
            <a:avLst/>
          </a:prstGeom>
        </p:spPr>
      </p:pic>
      <p:pic>
        <p:nvPicPr>
          <p:cNvPr id="5" name="Picture 5" descr="A picture containing grass, outdoor, sock&#10;&#10;Description automatically generated">
            <a:extLst>
              <a:ext uri="{FF2B5EF4-FFF2-40B4-BE49-F238E27FC236}">
                <a16:creationId xmlns:a16="http://schemas.microsoft.com/office/drawing/2014/main" id="{07612EF9-322A-451B-AE43-D7338FAD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8" y="4490823"/>
            <a:ext cx="2743200" cy="17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159" y="-106645"/>
            <a:ext cx="3464171" cy="1754326"/>
          </a:xfrm>
          <a:prstGeom prst="rect">
            <a:avLst/>
          </a:prstGeom>
          <a:solidFill>
            <a:srgbClr val="CA0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XCCW Joined PC1c" panose="03050602040000000000" pitchFamily="66" charset="0"/>
              </a:rPr>
              <a:t>What is bullying?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551" y="-3998"/>
            <a:ext cx="5579452" cy="5726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AE0099-7782-48B8-B2A1-634AF065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7" y="3256609"/>
            <a:ext cx="1932584" cy="2946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AE371-631E-4E26-96D1-9076443EA752}"/>
              </a:ext>
            </a:extLst>
          </p:cNvPr>
          <p:cNvSpPr txBox="1"/>
          <p:nvPr/>
        </p:nvSpPr>
        <p:spPr>
          <a:xfrm>
            <a:off x="2225488" y="3054724"/>
            <a:ext cx="404308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latin typeface="Bodoni MT Black"/>
              </a:rPr>
              <a:t>TASK!</a:t>
            </a:r>
            <a:endParaRPr lang="en-US" sz="2800" b="1">
              <a:latin typeface="Bodoni MT Black"/>
              <a:cs typeface="Calibri" panose="020F0502020204030204"/>
            </a:endParaRPr>
          </a:p>
          <a:p>
            <a:endParaRPr lang="en-GB" sz="2800" dirty="0">
              <a:latin typeface="Bodoni MT Black"/>
              <a:cs typeface="Calibri"/>
            </a:endParaRPr>
          </a:p>
          <a:p>
            <a:r>
              <a:rPr lang="en-GB" sz="2800" dirty="0">
                <a:latin typeface="Bodoni MT Black"/>
                <a:cs typeface="Calibri"/>
              </a:rPr>
              <a:t>Tell your partner one kind thing.</a:t>
            </a:r>
          </a:p>
          <a:p>
            <a:endParaRPr lang="en-GB" sz="2800" dirty="0">
              <a:latin typeface="Bodoni MT Black"/>
              <a:cs typeface="Calibri"/>
            </a:endParaRPr>
          </a:p>
          <a:p>
            <a:r>
              <a:rPr lang="en-GB" sz="2800" dirty="0">
                <a:latin typeface="Bodoni MT Black"/>
                <a:cs typeface="Calibri"/>
              </a:rPr>
              <a:t>How does it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386070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EFEA98-1BDB-4F82-AD33-980F5E46B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202721"/>
            <a:ext cx="2053086" cy="2053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E513AB-DA77-4A19-8D46-09B3BA9002D8}"/>
              </a:ext>
            </a:extLst>
          </p:cNvPr>
          <p:cNvSpPr txBox="1"/>
          <p:nvPr/>
        </p:nvSpPr>
        <p:spPr>
          <a:xfrm>
            <a:off x="6809117" y="1805796"/>
            <a:ext cx="425282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 dirty="0" err="1">
                <a:cs typeface="Calibri"/>
              </a:rPr>
              <a:t>Postbox</a:t>
            </a:r>
            <a:r>
              <a:rPr lang="en-GB" sz="5400" dirty="0">
                <a:cs typeface="Calibri"/>
              </a:rPr>
              <a:t> outside Mrs Twigg's office</a:t>
            </a:r>
            <a:endParaRPr lang="en-US" sz="5400" dirty="0">
              <a:cs typeface="Calibri"/>
            </a:endParaRPr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1F29ABF-5739-4A0F-B1D6-1920F86C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62" y="2730598"/>
            <a:ext cx="4468483" cy="33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40" y="140677"/>
            <a:ext cx="4201791" cy="923330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Algerian" panose="04020705040A02060702" pitchFamily="82" charset="0"/>
              </a:rPr>
              <a:t>Our 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7642" y="329656"/>
            <a:ext cx="3270324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Bahnschrift Light" panose="020B0502040204020203" pitchFamily="34" charset="0"/>
              </a:rPr>
              <a:t>Reminding you of our Online Safety rules</a:t>
            </a:r>
          </a:p>
        </p:txBody>
      </p:sp>
      <p:pic>
        <p:nvPicPr>
          <p:cNvPr id="3074" name="Picture 2" descr="Staying safe when online | Stoke Newingt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40677"/>
            <a:ext cx="3124200" cy="44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450383" y="643162"/>
            <a:ext cx="596900" cy="65495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9740" y="2083982"/>
            <a:ext cx="2976313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Bahnschrift Light" panose="020B0502040204020203" pitchFamily="34" charset="0"/>
              </a:rPr>
              <a:t>We are leaders in Online Safety.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4" b="92593" l="0" r="979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061" y="-173703"/>
            <a:ext cx="4078651" cy="3587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8150" y="4077948"/>
            <a:ext cx="3809331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Bahnschrift Light" panose="020B0502040204020203" pitchFamily="34" charset="0"/>
              </a:rPr>
              <a:t>Teach you all to be </a:t>
            </a:r>
            <a:r>
              <a:rPr lang="en-GB" sz="4000" b="1" u="sng" dirty="0">
                <a:latin typeface="Bahnschrift Light" panose="020B0502040204020203" pitchFamily="34" charset="0"/>
              </a:rPr>
              <a:t>safe</a:t>
            </a:r>
            <a:r>
              <a:rPr lang="en-GB" sz="4000" b="1" dirty="0">
                <a:latin typeface="Bahnschrift Light" panose="020B0502040204020203" pitchFamily="34" charset="0"/>
              </a:rPr>
              <a:t> and </a:t>
            </a:r>
            <a:r>
              <a:rPr lang="en-GB" sz="4000" b="1" u="sng" dirty="0">
                <a:latin typeface="Bahnschrift Light" panose="020B0502040204020203" pitchFamily="34" charset="0"/>
              </a:rPr>
              <a:t>kind</a:t>
            </a:r>
            <a:r>
              <a:rPr lang="en-GB" sz="4000" b="1" dirty="0">
                <a:latin typeface="Bahnschrift Light" panose="020B0502040204020203" pitchFamily="34" charset="0"/>
              </a:rPr>
              <a:t> online.</a:t>
            </a:r>
          </a:p>
        </p:txBody>
      </p:sp>
      <p:pic>
        <p:nvPicPr>
          <p:cNvPr id="1026" name="Picture 2" descr="Staying safe online | Internet safety tips | Kids Help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1" y="2176573"/>
            <a:ext cx="2892425" cy="16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8" y="2127738"/>
            <a:ext cx="7174069" cy="3407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435" y="381000"/>
            <a:ext cx="8486746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We, the i-Vengers, are now on school website! We will post all our tips on here and on Class Dojo!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51130" y="1371734"/>
            <a:ext cx="158263" cy="808893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029" y="3034922"/>
            <a:ext cx="35623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26" y="127433"/>
            <a:ext cx="8169079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Bahnschrift Light" panose="020B0502040204020203" pitchFamily="34" charset="0"/>
              </a:rPr>
              <a:t>What is our next task?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988" y="1540523"/>
            <a:ext cx="10849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Bahnschrift Light" panose="020B0502040204020203" pitchFamily="34" charset="0"/>
              </a:rPr>
              <a:t>Before Christmas, the i-vengers will be asking you all to share 2 top tips with them so we can create a poster on how we can be kinder and safer online.</a:t>
            </a:r>
          </a:p>
          <a:p>
            <a:pPr algn="ctr"/>
            <a:endParaRPr lang="en-GB" sz="3600" b="1" dirty="0">
              <a:latin typeface="Bahnschrift Light" panose="020B0502040204020203" pitchFamily="34" charset="0"/>
            </a:endParaRPr>
          </a:p>
          <a:p>
            <a:pPr algn="ctr"/>
            <a:r>
              <a:rPr lang="en-GB" sz="3600" b="1" dirty="0">
                <a:latin typeface="Bahnschrift Light" panose="020B0502040204020203" pitchFamily="34" charset="0"/>
              </a:rPr>
              <a:t>Start thinking and they will come and ask you soon.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4" b="92593" l="0" r="979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841" y="3281652"/>
            <a:ext cx="5348391" cy="4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ne Kind Word&amp;#39; is the Theme for Anti-Bullying Week 2021! - One Day Cre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07" y="1121872"/>
            <a:ext cx="4352192" cy="51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0299" y="303490"/>
            <a:ext cx="8067431" cy="923330"/>
          </a:xfrm>
          <a:prstGeom prst="rect">
            <a:avLst/>
          </a:prstGeom>
          <a:solidFill>
            <a:srgbClr val="CA06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XCCW Joined PC1c" panose="03050602040000000000" pitchFamily="66" charset="0"/>
              </a:rPr>
              <a:t>Anti-Bullying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26" y="1554584"/>
            <a:ext cx="2784231" cy="4235169"/>
          </a:xfrm>
          <a:prstGeom prst="rect">
            <a:avLst/>
          </a:prstGeom>
        </p:spPr>
      </p:pic>
      <p:pic>
        <p:nvPicPr>
          <p:cNvPr id="5" name="Picture 5" descr="A picture containing paper clip&#10;&#10;Description automatically generated">
            <a:extLst>
              <a:ext uri="{FF2B5EF4-FFF2-40B4-BE49-F238E27FC236}">
                <a16:creationId xmlns:a16="http://schemas.microsoft.com/office/drawing/2014/main" id="{82E698AB-16CA-483B-9C17-2BA3F880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9" y="1716266"/>
            <a:ext cx="4281577" cy="38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77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CA6A1C6B4944AA0DE4CA566A75747" ma:contentTypeVersion="13" ma:contentTypeDescription="Create a new document." ma:contentTypeScope="" ma:versionID="0401d6b64513a2ecb7317f7d3015a1a7">
  <xsd:schema xmlns:xsd="http://www.w3.org/2001/XMLSchema" xmlns:xs="http://www.w3.org/2001/XMLSchema" xmlns:p="http://schemas.microsoft.com/office/2006/metadata/properties" xmlns:ns2="308345a6-57dd-45e8-8592-1216db5ada6e" xmlns:ns3="2c109179-d15a-47c5-ba03-0279808dcc3a" targetNamespace="http://schemas.microsoft.com/office/2006/metadata/properties" ma:root="true" ma:fieldsID="f9a1c9cb9b77fd797b108b6494e948c4" ns2:_="" ns3:_="">
    <xsd:import namespace="308345a6-57dd-45e8-8592-1216db5ada6e"/>
    <xsd:import namespace="2c109179-d15a-47c5-ba03-0279808dc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345a6-57dd-45e8-8592-1216db5ad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09179-d15a-47c5-ba03-0279808dcc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4B6B1-58F2-40BE-B971-C65FAF18364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08345a6-57dd-45e8-8592-1216db5ada6e"/>
    <ds:schemaRef ds:uri="2c109179-d15a-47c5-ba03-0279808dcc3a"/>
  </ds:schemaRefs>
</ds:datastoreItem>
</file>

<file path=customXml/itemProps2.xml><?xml version="1.0" encoding="utf-8"?>
<ds:datastoreItem xmlns:ds="http://schemas.openxmlformats.org/officeDocument/2006/customXml" ds:itemID="{02F093BF-1002-4BD8-8573-0E3C7C5B782E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C71D3E8F-C086-4C81-9A15-D1163606E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420</TotalTime>
  <Words>156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Pooja Ganatra</dc:creator>
  <cp:lastModifiedBy>Pooja Ganatra</cp:lastModifiedBy>
  <cp:revision>59</cp:revision>
  <dcterms:created xsi:type="dcterms:W3CDTF">2021-11-11T07:51:38Z</dcterms:created>
  <dcterms:modified xsi:type="dcterms:W3CDTF">2021-11-18T09:41:54Z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0x010100654CA6A1C6B4944AA0DE4CA566A75747</vt:lpwstr>
  </property>
</Properties>
</file>