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72" r:id="rId3"/>
    <p:sldId id="274" r:id="rId4"/>
    <p:sldId id="281" r:id="rId5"/>
    <p:sldId id="282" r:id="rId6"/>
    <p:sldId id="283" r:id="rId7"/>
    <p:sldId id="284" r:id="rId8"/>
    <p:sldId id="285" r:id="rId9"/>
    <p:sldId id="286" r:id="rId10"/>
    <p:sldId id="275" r:id="rId11"/>
    <p:sldId id="289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10A-A631-4428-A94C-BA8C05B36BCA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2874-1D60-429C-ABD3-36465C2A0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460" y="1652451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26.02.21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Understanding thousandths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299" y="426790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044" y="3308213"/>
            <a:ext cx="4726709" cy="3476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7879" y="471054"/>
            <a:ext cx="1907269" cy="252701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521" y="2507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3" y="266218"/>
            <a:ext cx="1494179" cy="1368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643" y="81491"/>
            <a:ext cx="6401847" cy="670723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332" y="20823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8079" y="0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4604" y="0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64" y="867806"/>
            <a:ext cx="11622671" cy="57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8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4" y="61556"/>
            <a:ext cx="1502477" cy="13762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4624" y="61556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732" y="914399"/>
            <a:ext cx="10252040" cy="533647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246" y="17312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274" y="775853"/>
            <a:ext cx="6667052" cy="586133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0714" y="4017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3"/>
            <a:ext cx="1688143" cy="154628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182" y="761475"/>
            <a:ext cx="7216548" cy="595092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26529" y="5177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83" y="1067996"/>
            <a:ext cx="904009" cy="11300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037" y="61912"/>
            <a:ext cx="6257925" cy="67341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067" y="2383972"/>
            <a:ext cx="12378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0.5 = ½</a:t>
            </a:r>
          </a:p>
          <a:p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986" y="3946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416" y="73478"/>
            <a:ext cx="5412241" cy="659440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311" y="539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6" y="1318254"/>
            <a:ext cx="1366980" cy="915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71" y="2683576"/>
            <a:ext cx="904009" cy="1130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733" y="301659"/>
            <a:ext cx="9684057" cy="62354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455" y="3959678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1/1000 = 0.001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064" y="3623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9" y="116717"/>
            <a:ext cx="1366980" cy="915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328" y="1032296"/>
            <a:ext cx="10961311" cy="564002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4310" y="3308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3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2" y="71345"/>
            <a:ext cx="1366980" cy="915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887" y="1110291"/>
            <a:ext cx="10632930" cy="537127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8225" y="2854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11" y="77705"/>
            <a:ext cx="1366980" cy="915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836" y="203154"/>
            <a:ext cx="9723295" cy="665484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119" y="1086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2068</TotalTime>
  <Words>18</Words>
  <Application>Microsoft Office PowerPoint</Application>
  <PresentationFormat>Widescreen</PresentationFormat>
  <Paragraphs>10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Mathematics</vt:lpstr>
      <vt:lpstr>Starter Activity  </vt:lpstr>
      <vt:lpstr>Starter Activity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184</cp:revision>
  <dcterms:created xsi:type="dcterms:W3CDTF">2021-01-15T16:34:08Z</dcterms:created>
  <dcterms:modified xsi:type="dcterms:W3CDTF">2021-02-24T08:39:09Z</dcterms:modified>
</cp:coreProperties>
</file>