
<file path=[Content_Types].xml><?xml version="1.0" encoding="utf-8"?>
<Types xmlns="http://schemas.openxmlformats.org/package/2006/content-types">
  <Default Extension="tmp" ContentType="image/png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2" r:id="rId6"/>
    <p:sldId id="284" r:id="rId7"/>
    <p:sldId id="285" r:id="rId8"/>
    <p:sldId id="286" r:id="rId9"/>
    <p:sldId id="289" r:id="rId10"/>
    <p:sldId id="287" r:id="rId11"/>
    <p:sldId id="288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609DE-F8A3-4D9C-8898-BF3A54C0D19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429220-02DD-4CA3-B076-C6ADFB5091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20E1AB-8ED1-48CB-9594-B8F814F76E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839D69-F589-460C-A14D-61C506BA4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75325F-2C8D-493D-AFCB-A750D0456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2254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40DEE-3E4F-45D9-9F3E-B2D26D8181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8E671-FB7E-483D-BFFA-E86426574E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0C4C6C-C144-49FB-8A73-2A75CD013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B2757D-C050-4830-8930-D6358A0B80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B0FCB-7DCE-4647-9110-B53FDFBBE5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6969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35A9EB-5DB2-4735-A0A3-031D97C271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2AC71B-5783-4FB6-93EE-8B50332FEF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FBEDAB-0CD4-4B46-ABB0-D93410A90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050F5A-8507-4D02-8EB6-C9C472F26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289FD3-5D42-495A-8F8E-D65E04502C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9986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C0CD3-33A3-4499-98DD-CE4CFB891C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438CC-F7AD-43BE-81C5-9070FE628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9E8F9E-C02E-4D2D-BF7F-534201660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242C6C-072A-4FC8-A65A-C399EF244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3FE7CD-1182-4FD1-9DDC-207D26D599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6383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83C31-88F8-40BD-8249-CCAFD11CBD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61A0DE-B755-4213-9952-6FAFED3662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2BD979-4780-46F5-91C3-F8082960A1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4E23EC-7791-4E0A-B71A-A1D5C07D60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10E02-556A-45FE-9E19-5494014D3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99839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3BA26-FC04-4353-99C5-50B09B0FE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12D19F-745E-4FA2-B90F-DB09A4DB079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BBEA848-FC01-4E70-85C2-7FA35994C8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18276E-0C26-47BB-B30F-36ACD1961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7863A6-D97F-432A-8EB9-855CAC948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1A670E-F694-4AEB-89D9-3C0FF5B4C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575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21B525-2620-472F-BF0F-5E5AAC2D31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C48582-9BB9-4095-84E1-CD7A1E013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A2DF80-6A29-4055-9E1E-54B25143E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73DC03-3483-41D3-B679-0BDD5837B2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FAE38-B168-44FB-A453-455063241E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9A6232-777D-47CC-A2EC-7B4E5FF642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D924FC-0996-4FE9-BE9E-18A0DC9A1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B66910-001E-42B8-8B27-606639640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780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FF0448-6C0A-4279-B583-CD3FB1FA0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D5A69A-A417-4BD4-858C-3E2B76F97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1A8099C-8B08-439F-84EA-E8F15133A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814CB0-BE58-4540-A583-4477F586A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386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0423F9-9F53-40C6-B5A3-E69AAB27A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E0F51A-7C6E-4D50-9F0C-FE4C09A46F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505E79-19F1-4E7C-A737-E385A16E2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756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9C0D60-B55D-4F7F-88F7-63E0797AFE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ABF88-C31B-46E5-907A-D4AE646998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0545FD9-CB57-4A80-8CCD-74AA258843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79A301-C220-444E-A0B0-615BDA753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FA3BA2-5C45-45A5-AE92-2ED4C51642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BBB8B9-96D8-44DB-8723-C6DCABBFD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2985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C07609-C7E8-422F-9F87-7E82FC4544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2A92C7-F6EC-4A32-A3A9-076FA330EF5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A85854-D3E2-4B49-84D6-9BC6C3BCA9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68B00A-7AF7-48B4-8967-0F8F161B7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041C9-33C8-400C-880A-64B9B161CA6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C6FD5A-92D8-47A0-9ABD-3C6826A4B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EC43B1-82BE-41C6-8141-236E96E434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3812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5D53F4-F118-45F5-9E7B-EEF8C6F4D2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988E9C-BD4B-4262-BE25-D8F4AE4C92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91EBF-783B-4465-9CAC-5548F993A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041C9-33C8-400C-880A-64B9B161CA66}" type="datetimeFigureOut">
              <a:rPr lang="en-GB" smtClean="0"/>
              <a:t>25/02/2021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BF606-FA9A-43E6-81D1-6C41098EB6E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4EEA3-6E29-4EC5-874E-5852586503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DD53A-B165-4678-92AD-DBC8BCE979C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1006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dkfindout.com/uk/animals-and-nature/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2BB26FF-B3E6-45ED-B9B3-86CCF21FE76F}"/>
              </a:ext>
            </a:extLst>
          </p:cNvPr>
          <p:cNvSpPr txBox="1"/>
          <p:nvPr/>
        </p:nvSpPr>
        <p:spPr>
          <a:xfrm>
            <a:off x="2278966" y="2145352"/>
            <a:ext cx="684862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Starlings English Home Learning  </a:t>
            </a:r>
          </a:p>
          <a:p>
            <a:pPr algn="ctr"/>
            <a:r>
              <a:rPr lang="en-GB" sz="4800" dirty="0"/>
              <a:t>Friday 26</a:t>
            </a:r>
            <a:r>
              <a:rPr lang="en-GB" sz="4800" baseline="30000" dirty="0"/>
              <a:t>th</a:t>
            </a:r>
            <a:r>
              <a:rPr lang="en-GB" sz="4800" dirty="0"/>
              <a:t> February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FBD720D-550C-48E0-BC37-DC98286372C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893" y="227514"/>
            <a:ext cx="2117188" cy="17117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6487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E3210AC5-077B-47CE-B4B2-8BAF0B784E65}"/>
              </a:ext>
            </a:extLst>
          </p:cNvPr>
          <p:cNvSpPr txBox="1"/>
          <p:nvPr/>
        </p:nvSpPr>
        <p:spPr>
          <a:xfrm>
            <a:off x="1048109" y="537010"/>
            <a:ext cx="950161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Today we are going to find out about other animals in the text and </a:t>
            </a:r>
            <a:r>
              <a:rPr lang="en-GB" sz="2400" u="sng" dirty="0">
                <a:solidFill>
                  <a:srgbClr val="FF0000"/>
                </a:solidFill>
              </a:rPr>
              <a:t>write questions which use question marks</a:t>
            </a:r>
          </a:p>
          <a:p>
            <a:endParaRPr lang="en-GB" sz="2400" dirty="0"/>
          </a:p>
          <a:p>
            <a:r>
              <a:rPr lang="en-GB" sz="2400" dirty="0"/>
              <a:t>To do this you will need to: </a:t>
            </a:r>
          </a:p>
          <a:p>
            <a:endParaRPr lang="en-GB" sz="2400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Read page 4 of the text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Make a list of endangered animals from this page (using pictures to help)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Choose 5 endangered animals you would like to find more information about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Think of 3 different questions for each of your chosen animals. These should be where, why, what, how questions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Write your questions down and use ? at the end of your question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GB" sz="2400" dirty="0"/>
              <a:t>Research to find the answers to your questions and write some notes</a:t>
            </a:r>
          </a:p>
        </p:txBody>
      </p:sp>
    </p:spTree>
    <p:extLst>
      <p:ext uri="{BB962C8B-B14F-4D97-AF65-F5344CB8AC3E}">
        <p14:creationId xmlns:p14="http://schemas.microsoft.com/office/powerpoint/2010/main" val="37593430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F5BEA69-8D81-42F2-A4F8-81A2F4B588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7910" y="144017"/>
            <a:ext cx="4730045" cy="6617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9604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C7DD2670-4B87-4075-AF72-97FB9E77F0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3898189"/>
              </p:ext>
            </p:extLst>
          </p:nvPr>
        </p:nvGraphicFramePr>
        <p:xfrm>
          <a:off x="1455225" y="185094"/>
          <a:ext cx="9489440" cy="6497064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9489440">
                  <a:extLst>
                    <a:ext uri="{9D8B030D-6E8A-4147-A177-3AD203B41FA5}">
                      <a16:colId xmlns:a16="http://schemas.microsoft.com/office/drawing/2014/main" val="1823138487"/>
                    </a:ext>
                  </a:extLst>
                </a:gridCol>
              </a:tblGrid>
              <a:tr h="761516">
                <a:tc>
                  <a:txBody>
                    <a:bodyPr/>
                    <a:lstStyle/>
                    <a:p>
                      <a:pPr algn="ctr"/>
                      <a:r>
                        <a:rPr lang="en-GB" sz="3600" dirty="0"/>
                        <a:t>Endangered Animals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045999"/>
                  </a:ext>
                </a:extLst>
              </a:tr>
              <a:tr h="4411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0505138"/>
                  </a:ext>
                </a:extLst>
              </a:tr>
              <a:tr h="4411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2639914"/>
                  </a:ext>
                </a:extLst>
              </a:tr>
              <a:tr h="4411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2023932"/>
                  </a:ext>
                </a:extLst>
              </a:tr>
              <a:tr h="4411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1593214"/>
                  </a:ext>
                </a:extLst>
              </a:tr>
              <a:tr h="4411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1200995"/>
                  </a:ext>
                </a:extLst>
              </a:tr>
              <a:tr h="4411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7244645"/>
                  </a:ext>
                </a:extLst>
              </a:tr>
              <a:tr h="44119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8376199"/>
                  </a:ext>
                </a:extLst>
              </a:tr>
              <a:tr h="44119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2988167"/>
                  </a:ext>
                </a:extLst>
              </a:tr>
              <a:tr h="44119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2953005"/>
                  </a:ext>
                </a:extLst>
              </a:tr>
              <a:tr h="44119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7570380"/>
                  </a:ext>
                </a:extLst>
              </a:tr>
              <a:tr h="44119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5783919"/>
                  </a:ext>
                </a:extLst>
              </a:tr>
              <a:tr h="441196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3661103"/>
                  </a:ext>
                </a:extLst>
              </a:tr>
              <a:tr h="441196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27080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4816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04899ED-12B2-410F-BCC1-EBAC29A77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7743614"/>
              </p:ext>
            </p:extLst>
          </p:nvPr>
        </p:nvGraphicFramePr>
        <p:xfrm>
          <a:off x="386079" y="185093"/>
          <a:ext cx="11627728" cy="65392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6932">
                  <a:extLst>
                    <a:ext uri="{9D8B030D-6E8A-4147-A177-3AD203B41FA5}">
                      <a16:colId xmlns:a16="http://schemas.microsoft.com/office/drawing/2014/main" val="1978800062"/>
                    </a:ext>
                  </a:extLst>
                </a:gridCol>
                <a:gridCol w="2906932">
                  <a:extLst>
                    <a:ext uri="{9D8B030D-6E8A-4147-A177-3AD203B41FA5}">
                      <a16:colId xmlns:a16="http://schemas.microsoft.com/office/drawing/2014/main" val="2108670131"/>
                    </a:ext>
                  </a:extLst>
                </a:gridCol>
                <a:gridCol w="2906932">
                  <a:extLst>
                    <a:ext uri="{9D8B030D-6E8A-4147-A177-3AD203B41FA5}">
                      <a16:colId xmlns:a16="http://schemas.microsoft.com/office/drawing/2014/main" val="4227170091"/>
                    </a:ext>
                  </a:extLst>
                </a:gridCol>
                <a:gridCol w="2906932">
                  <a:extLst>
                    <a:ext uri="{9D8B030D-6E8A-4147-A177-3AD203B41FA5}">
                      <a16:colId xmlns:a16="http://schemas.microsoft.com/office/drawing/2014/main" val="1472419106"/>
                    </a:ext>
                  </a:extLst>
                </a:gridCol>
              </a:tblGrid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Animal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Question 1</a:t>
                      </a:r>
                    </a:p>
                    <a:p>
                      <a:r>
                        <a:rPr lang="en-GB" b="1" dirty="0"/>
                        <a:t>Where  Why   What  How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Question 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/>
                        <a:t>Where  Why   What  How</a:t>
                      </a:r>
                    </a:p>
                    <a:p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Question 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/>
                        <a:t>Where  Why   What  How</a:t>
                      </a:r>
                    </a:p>
                    <a:p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143750"/>
                  </a:ext>
                </a:extLst>
              </a:tr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1.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618151"/>
                  </a:ext>
                </a:extLst>
              </a:tr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145012"/>
                  </a:ext>
                </a:extLst>
              </a:tr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963696"/>
                  </a:ext>
                </a:extLst>
              </a:tr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4.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0746612"/>
                  </a:ext>
                </a:extLst>
              </a:tr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5.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991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585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04899ED-12B2-410F-BCC1-EBAC29A77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0293224"/>
              </p:ext>
            </p:extLst>
          </p:nvPr>
        </p:nvGraphicFramePr>
        <p:xfrm>
          <a:off x="386079" y="185093"/>
          <a:ext cx="11627728" cy="65392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6932">
                  <a:extLst>
                    <a:ext uri="{9D8B030D-6E8A-4147-A177-3AD203B41FA5}">
                      <a16:colId xmlns:a16="http://schemas.microsoft.com/office/drawing/2014/main" val="1978800062"/>
                    </a:ext>
                  </a:extLst>
                </a:gridCol>
                <a:gridCol w="2906932">
                  <a:extLst>
                    <a:ext uri="{9D8B030D-6E8A-4147-A177-3AD203B41FA5}">
                      <a16:colId xmlns:a16="http://schemas.microsoft.com/office/drawing/2014/main" val="2108670131"/>
                    </a:ext>
                  </a:extLst>
                </a:gridCol>
                <a:gridCol w="2906932">
                  <a:extLst>
                    <a:ext uri="{9D8B030D-6E8A-4147-A177-3AD203B41FA5}">
                      <a16:colId xmlns:a16="http://schemas.microsoft.com/office/drawing/2014/main" val="4227170091"/>
                    </a:ext>
                  </a:extLst>
                </a:gridCol>
                <a:gridCol w="2906932">
                  <a:extLst>
                    <a:ext uri="{9D8B030D-6E8A-4147-A177-3AD203B41FA5}">
                      <a16:colId xmlns:a16="http://schemas.microsoft.com/office/drawing/2014/main" val="1472419106"/>
                    </a:ext>
                  </a:extLst>
                </a:gridCol>
              </a:tblGrid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Animal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Question 1</a:t>
                      </a:r>
                    </a:p>
                    <a:p>
                      <a:r>
                        <a:rPr lang="en-GB" b="1" dirty="0"/>
                        <a:t>Where  Why   What  How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Question 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/>
                        <a:t>Where  Why   What  How</a:t>
                      </a:r>
                    </a:p>
                    <a:p>
                      <a:endParaRPr lang="en-GB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b="1" dirty="0"/>
                        <a:t>Question 3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/>
                        <a:t>Where  Why   What  How</a:t>
                      </a:r>
                    </a:p>
                    <a:p>
                      <a:endParaRPr lang="en-GB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143750"/>
                  </a:ext>
                </a:extLst>
              </a:tr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1. Giant panda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Where do they live?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What do they eat?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Why are they endangered?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618151"/>
                  </a:ext>
                </a:extLst>
              </a:tr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145012"/>
                  </a:ext>
                </a:extLst>
              </a:tr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963696"/>
                  </a:ext>
                </a:extLst>
              </a:tr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4.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0746612"/>
                  </a:ext>
                </a:extLst>
              </a:tr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5.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991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314905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D98CA332-8105-4B0B-806D-7807943DCCB6}"/>
              </a:ext>
            </a:extLst>
          </p:cNvPr>
          <p:cNvSpPr/>
          <p:nvPr/>
        </p:nvSpPr>
        <p:spPr>
          <a:xfrm>
            <a:off x="1510490" y="5061398"/>
            <a:ext cx="950674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5400" dirty="0">
                <a:hlinkClick r:id="rId2"/>
              </a:rPr>
              <a:t>https://www.dkfindout.com/uk/animals-and-nature/</a:t>
            </a:r>
            <a:r>
              <a:rPr lang="en-GB" sz="5400" dirty="0"/>
              <a:t>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A893A2B-3D78-4680-8538-DDBAEB599A2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9806" r="659" b="12896"/>
          <a:stretch/>
        </p:blipFill>
        <p:spPr>
          <a:xfrm>
            <a:off x="738996" y="227487"/>
            <a:ext cx="11049730" cy="4833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4933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04899ED-12B2-410F-BCC1-EBAC29A774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0526560"/>
              </p:ext>
            </p:extLst>
          </p:nvPr>
        </p:nvGraphicFramePr>
        <p:xfrm>
          <a:off x="386079" y="185093"/>
          <a:ext cx="11627728" cy="653926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06932">
                  <a:extLst>
                    <a:ext uri="{9D8B030D-6E8A-4147-A177-3AD203B41FA5}">
                      <a16:colId xmlns:a16="http://schemas.microsoft.com/office/drawing/2014/main" val="1978800062"/>
                    </a:ext>
                  </a:extLst>
                </a:gridCol>
                <a:gridCol w="8720796">
                  <a:extLst>
                    <a:ext uri="{9D8B030D-6E8A-4147-A177-3AD203B41FA5}">
                      <a16:colId xmlns:a16="http://schemas.microsoft.com/office/drawing/2014/main" val="2108670131"/>
                    </a:ext>
                  </a:extLst>
                </a:gridCol>
              </a:tblGrid>
              <a:tr h="1089877">
                <a:tc>
                  <a:txBody>
                    <a:bodyPr/>
                    <a:lstStyle/>
                    <a:p>
                      <a:r>
                        <a:rPr lang="en-GB" sz="4400" b="1" dirty="0"/>
                        <a:t>Animal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4400" b="1" dirty="0"/>
                        <a:t>Facts I found out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0143750"/>
                  </a:ext>
                </a:extLst>
              </a:tr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1.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8618151"/>
                  </a:ext>
                </a:extLst>
              </a:tr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2.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7145012"/>
                  </a:ext>
                </a:extLst>
              </a:tr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3.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963696"/>
                  </a:ext>
                </a:extLst>
              </a:tr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4.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0746612"/>
                  </a:ext>
                </a:extLst>
              </a:tr>
              <a:tr h="1089877">
                <a:tc>
                  <a:txBody>
                    <a:bodyPr/>
                    <a:lstStyle/>
                    <a:p>
                      <a:r>
                        <a:rPr lang="en-GB" b="1" dirty="0"/>
                        <a:t>5.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2991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575571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DDAD4CFA140EB4A80C5A2F767E61656" ma:contentTypeVersion="9" ma:contentTypeDescription="Create a new document." ma:contentTypeScope="" ma:versionID="77fa52eb842390f60d7a949c0542ceb2">
  <xsd:schema xmlns:xsd="http://www.w3.org/2001/XMLSchema" xmlns:xs="http://www.w3.org/2001/XMLSchema" xmlns:p="http://schemas.microsoft.com/office/2006/metadata/properties" xmlns:ns2="5ad0ee9d-2391-47bc-bd54-552549e2ac31" targetNamespace="http://schemas.microsoft.com/office/2006/metadata/properties" ma:root="true" ma:fieldsID="3aed9d836dad8c4fa9aec7e59f2f9e32" ns2:_="">
    <xsd:import namespace="5ad0ee9d-2391-47bc-bd54-552549e2ac3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d0ee9d-2391-47bc-bd54-552549e2ac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8E99509-C9C0-467C-8671-F377FBC82E5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FC7735D-8721-461C-B5C0-253E7A9ABF32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5ad0ee9d-2391-47bc-bd54-552549e2ac31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CF9E0C07-8184-4FB2-B342-96DA0B4939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ad0ee9d-2391-47bc-bd54-552549e2ac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619</TotalTime>
  <Words>220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Geraldine O'Marah</dc:creator>
  <cp:lastModifiedBy>Geraldine O'Marah</cp:lastModifiedBy>
  <cp:revision>58</cp:revision>
  <dcterms:created xsi:type="dcterms:W3CDTF">2021-01-05T14:00:22Z</dcterms:created>
  <dcterms:modified xsi:type="dcterms:W3CDTF">2021-02-25T20:12:18Z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0x010100DDDAD4CFA140EB4A80C5A2F767E61656</vt:lpwstr>
  </property>
</Properties>
</file>