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4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8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1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7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7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78A9-49E3-461B-BCEA-85F97D4B6E4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54181" y="3296466"/>
            <a:ext cx="7756344" cy="3209109"/>
          </a:xfrm>
          <a:prstGeom prst="flowChartPunchedTap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34538" y="3941625"/>
            <a:ext cx="5886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Click the microphone to hear your spelling quiz!</a:t>
            </a:r>
          </a:p>
          <a:p>
            <a:pPr algn="ctr"/>
            <a:r>
              <a:rPr lang="en-GB" sz="3600" dirty="0" smtClean="0"/>
              <a:t>Good Luck xxx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084" y="5029201"/>
            <a:ext cx="3425578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024" y="422138"/>
            <a:ext cx="2887697" cy="2874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275545"/>
            <a:ext cx="3448050" cy="19240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9148" y="993888"/>
            <a:ext cx="1302841" cy="13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476165"/>
            <a:ext cx="1049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Here are the answers. </a:t>
            </a:r>
          </a:p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Time to </a:t>
            </a:r>
            <a:r>
              <a:rPr lang="en-GB" sz="3600" b="1" dirty="0" err="1" smtClean="0">
                <a:solidFill>
                  <a:srgbClr val="0070C0"/>
                </a:solidFill>
              </a:rPr>
              <a:t>ticky</a:t>
            </a:r>
            <a:r>
              <a:rPr lang="en-GB" sz="3600" b="1" dirty="0" smtClean="0">
                <a:solidFill>
                  <a:srgbClr val="0070C0"/>
                </a:solidFill>
              </a:rPr>
              <a:t> tick and dotty dot!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1592580"/>
            <a:ext cx="5400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circle </a:t>
            </a:r>
            <a:endParaRPr lang="en-GB" sz="4000" b="1" dirty="0" smtClean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certain </a:t>
            </a:r>
          </a:p>
          <a:p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caught </a:t>
            </a:r>
          </a:p>
          <a:p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complete</a:t>
            </a:r>
            <a:endParaRPr lang="en-GB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4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uild</a:t>
            </a:r>
          </a:p>
          <a:p>
            <a:pPr>
              <a:spcAft>
                <a:spcPts val="0"/>
              </a:spcAft>
            </a:pPr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busy</a:t>
            </a:r>
          </a:p>
          <a:p>
            <a:pPr>
              <a:spcAft>
                <a:spcPts val="0"/>
              </a:spcAft>
            </a:pPr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breath </a:t>
            </a:r>
          </a:p>
          <a:p>
            <a:pPr>
              <a:spcAft>
                <a:spcPts val="0"/>
              </a:spcAft>
            </a:pPr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breathe </a:t>
            </a:r>
            <a:endParaRPr lang="en-GB" sz="4000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4" y="2332945"/>
            <a:ext cx="6590067" cy="36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</Words>
  <Application>Microsoft Office PowerPoint</Application>
  <PresentationFormat>Widescreen</PresentationFormat>
  <Paragraphs>12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11</cp:revision>
  <dcterms:created xsi:type="dcterms:W3CDTF">2021-01-06T23:07:45Z</dcterms:created>
  <dcterms:modified xsi:type="dcterms:W3CDTF">2021-02-25T17:18:34Z</dcterms:modified>
</cp:coreProperties>
</file>