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60" r:id="rId5"/>
    <p:sldId id="256" r:id="rId6"/>
    <p:sldId id="261" r:id="rId7"/>
    <p:sldId id="262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79069-D373-40C8-9257-6C7EA271EE44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B1C57-CB35-4CAD-A255-667F20EA2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659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9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39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63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3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89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45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5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2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3064412" y="2145352"/>
            <a:ext cx="60631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Maths Home Learning  </a:t>
            </a:r>
          </a:p>
          <a:p>
            <a:pPr algn="ctr"/>
            <a:r>
              <a:rPr lang="en-GB" sz="4800" dirty="0" smtClean="0"/>
              <a:t>Thursday 25</a:t>
            </a:r>
            <a:r>
              <a:rPr lang="en-GB" sz="4800" baseline="30000" dirty="0" smtClean="0"/>
              <a:t>th</a:t>
            </a:r>
            <a:r>
              <a:rPr lang="en-GB" sz="4800" dirty="0"/>
              <a:t> </a:t>
            </a:r>
            <a:r>
              <a:rPr lang="en-GB" sz="4800" dirty="0" smtClean="0"/>
              <a:t>February</a:t>
            </a: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326" y="4863899"/>
            <a:ext cx="2114821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29120" y="3106405"/>
            <a:ext cx="8752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WEIGHT &amp; VOLUME LESSON 7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212" y="531235"/>
            <a:ext cx="3131351" cy="209244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7927" y="4045527"/>
            <a:ext cx="111806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/>
              <a:t>Good Morning Starlings</a:t>
            </a:r>
          </a:p>
          <a:p>
            <a:pPr algn="ctr">
              <a:lnSpc>
                <a:spcPct val="150000"/>
              </a:lnSpc>
            </a:pPr>
            <a:endParaRPr lang="en-GB" dirty="0"/>
          </a:p>
          <a:p>
            <a:pPr algn="ctr">
              <a:lnSpc>
                <a:spcPct val="150000"/>
              </a:lnSpc>
            </a:pPr>
            <a:r>
              <a:rPr lang="en-GB" dirty="0" smtClean="0"/>
              <a:t>This is our last maths lesson on weight and volume and you have learnt so much before and after half term. As usual at the end of a topic, we do some words problems so we will be doing some today on </a:t>
            </a:r>
            <a:r>
              <a:rPr lang="en-GB" b="1" dirty="0" smtClean="0"/>
              <a:t>weight and capacity</a:t>
            </a:r>
            <a:r>
              <a:rPr lang="en-GB" dirty="0" smtClean="0"/>
              <a:t>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4497" y="259487"/>
            <a:ext cx="4375240" cy="2635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490" y="174663"/>
            <a:ext cx="5219586" cy="64427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3759" y="674104"/>
            <a:ext cx="3060031" cy="31495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9645" y="4475747"/>
            <a:ext cx="4749306" cy="1443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19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37" y="166686"/>
            <a:ext cx="5900300" cy="32138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1" y="3477680"/>
            <a:ext cx="5871725" cy="32543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3716" y="3183823"/>
            <a:ext cx="5112327" cy="354818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5607" y="166686"/>
            <a:ext cx="4189702" cy="290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96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our Daily Challenge – Gurnard Pre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5" y="256474"/>
            <a:ext cx="2273117" cy="19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8154" y="256474"/>
            <a:ext cx="6799118" cy="476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0E8A5B-E7F8-486E-A8F0-2202AD04B94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ad0ee9d-2391-47bc-bd54-552549e2ac31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48EB23E-FE2B-4566-8A19-66CDE51F05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557A74-BC58-4828-BF7F-46189311D3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1703</TotalTime>
  <Words>63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Lesley Judge</cp:lastModifiedBy>
  <cp:revision>77</cp:revision>
  <dcterms:created xsi:type="dcterms:W3CDTF">2020-11-02T10:04:53Z</dcterms:created>
  <dcterms:modified xsi:type="dcterms:W3CDTF">2021-02-10T11:52:26Z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