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63" r:id="rId7"/>
    <p:sldId id="278" r:id="rId8"/>
    <p:sldId id="276" r:id="rId9"/>
    <p:sldId id="280" r:id="rId10"/>
    <p:sldId id="277" r:id="rId11"/>
    <p:sldId id="281" r:id="rId12"/>
    <p:sldId id="275" r:id="rId13"/>
    <p:sldId id="282" r:id="rId14"/>
    <p:sldId id="279" r:id="rId15"/>
    <p:sldId id="283" r:id="rId16"/>
    <p:sldId id="26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609DE-F8A3-4D9C-8898-BF3A54C0D1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429220-02DD-4CA3-B076-C6ADFB509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0E1AB-8ED1-48CB-9594-B8F814F76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839D69-F589-460C-A14D-61C506BA4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5325F-2C8D-493D-AFCB-A750D0456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254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40DEE-3E4F-45D9-9F3E-B2D26D818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C8E671-FB7E-483D-BFFA-E86426574E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C4C6C-C144-49FB-8A73-2A75CD013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2757D-C050-4830-8930-D6358A0B8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B0FCB-7DCE-4647-9110-B53FDFBBE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696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35A9EB-5DB2-4735-A0A3-031D97C271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AC71B-5783-4FB6-93EE-8B50332FEF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FBEDAB-0CD4-4B46-ABB0-D93410A90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50F5A-8507-4D02-8EB6-C9C472F26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89FD3-5D42-495A-8F8E-D65E04502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986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C0CD3-33A3-4499-98DD-CE4CFB891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438CC-F7AD-43BE-81C5-9070FE628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E8F9E-C02E-4D2D-BF7F-534201660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42C6C-072A-4FC8-A65A-C399EF244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FE7CD-1182-4FD1-9DDC-207D26D59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383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83C31-88F8-40BD-8249-CCAFD11CB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1A0DE-B755-4213-9952-6FAFED366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BD979-4780-46F5-91C3-F8082960A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E23EC-7791-4E0A-B71A-A1D5C07D6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10E02-556A-45FE-9E19-5494014D3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983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3BA26-FC04-4353-99C5-50B09B0FE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2D19F-745E-4FA2-B90F-DB09A4DB07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BEA848-FC01-4E70-85C2-7FA35994C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18276E-0C26-47BB-B30F-36ACD1961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7863A6-D97F-432A-8EB9-855CAC948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1A670E-F694-4AEB-89D9-3C0FF5B4C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57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1B525-2620-472F-BF0F-5E5AAC2D3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C48582-9BB9-4095-84E1-CD7A1E013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2DF80-6A29-4055-9E1E-54B25143E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73DC03-3483-41D3-B679-0BDD5837B2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6FAE38-B168-44FB-A453-455063241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9A6232-777D-47CC-A2EC-7B4E5FF64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D924FC-0996-4FE9-BE9E-18A0DC9A1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B66910-001E-42B8-8B27-60663964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80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F0448-6C0A-4279-B583-CD3FB1FA0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D5A69A-A417-4BD4-858C-3E2B76F97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A8099C-8B08-439F-84EA-E8F15133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814CB0-BE58-4540-A583-4477F586A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38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0423F9-9F53-40C6-B5A3-E69AAB27A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E0F51A-7C6E-4D50-9F0C-FE4C09A46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505E79-19F1-4E7C-A737-E385A16E2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756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C0D60-B55D-4F7F-88F7-63E0797AF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ABF88-C31B-46E5-907A-D4AE64699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545FD9-CB57-4A80-8CCD-74AA258843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79A301-C220-444E-A0B0-615BDA75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FA3BA2-5C45-45A5-AE92-2ED4C5164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BBB8B9-96D8-44DB-8723-C6DCABBFD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985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07609-C7E8-422F-9F87-7E82FC454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2A92C7-F6EC-4A32-A3A9-076FA330EF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A85854-D3E2-4B49-84D6-9BC6C3BCA9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68B00A-7AF7-48B4-8967-0F8F161B7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C6FD5A-92D8-47A0-9ABD-3C6826A4B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EC43B1-82BE-41C6-8141-236E96E43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812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5D53F4-F118-45F5-9E7B-EEF8C6F4D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88E9C-BD4B-4262-BE25-D8F4AE4C9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91EBF-783B-4465-9CAC-5548F993AB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041C9-33C8-400C-880A-64B9B161CA6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BF606-FA9A-43E6-81D1-6C41098EB6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4EEA3-6E29-4EC5-874E-585258650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006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tmp"/><Relationship Id="rId4" Type="http://schemas.openxmlformats.org/officeDocument/2006/relationships/image" Target="../media/image4.tm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2BB26FF-B3E6-45ED-B9B3-86CCF21FE76F}"/>
              </a:ext>
            </a:extLst>
          </p:cNvPr>
          <p:cNvSpPr txBox="1"/>
          <p:nvPr/>
        </p:nvSpPr>
        <p:spPr>
          <a:xfrm>
            <a:off x="2278966" y="2145352"/>
            <a:ext cx="68486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Starlings English Home Learning  </a:t>
            </a:r>
          </a:p>
          <a:p>
            <a:pPr algn="ctr"/>
            <a:r>
              <a:rPr lang="en-GB" sz="4800" dirty="0"/>
              <a:t>Thursday 25</a:t>
            </a:r>
            <a:r>
              <a:rPr lang="en-GB" sz="4800" baseline="30000" dirty="0"/>
              <a:t>th</a:t>
            </a:r>
            <a:r>
              <a:rPr lang="en-GB" sz="4800" dirty="0"/>
              <a:t> February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BD720D-550C-48E0-BC37-DC98286372C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93" y="227514"/>
            <a:ext cx="2117188" cy="1711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648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18EB463-EECD-465E-91B3-E36D61D662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8" y="161393"/>
            <a:ext cx="12027150" cy="656296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A101E23-91FF-42DA-A0A0-1D0B04E65973}"/>
              </a:ext>
            </a:extLst>
          </p:cNvPr>
          <p:cNvSpPr txBox="1"/>
          <p:nvPr/>
        </p:nvSpPr>
        <p:spPr>
          <a:xfrm>
            <a:off x="337625" y="1308295"/>
            <a:ext cx="343251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The dodo was the same size as a 3 year old child. </a:t>
            </a:r>
          </a:p>
          <a:p>
            <a:endParaRPr lang="en-GB" sz="3200" dirty="0"/>
          </a:p>
          <a:p>
            <a:endParaRPr lang="en-GB" sz="3200" dirty="0"/>
          </a:p>
          <a:p>
            <a:r>
              <a:rPr lang="en-GB" sz="3200" dirty="0"/>
              <a:t>They lived on islands near Africa.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EC89A2-772C-4632-9BDC-15C6C083194E}"/>
              </a:ext>
            </a:extLst>
          </p:cNvPr>
          <p:cNvSpPr txBox="1"/>
          <p:nvPr/>
        </p:nvSpPr>
        <p:spPr>
          <a:xfrm>
            <a:off x="4354314" y="1554516"/>
            <a:ext cx="343251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They are extinct. </a:t>
            </a:r>
          </a:p>
          <a:p>
            <a:endParaRPr lang="en-GB" sz="3200" dirty="0"/>
          </a:p>
          <a:p>
            <a:endParaRPr lang="en-GB" sz="3200" dirty="0"/>
          </a:p>
          <a:p>
            <a:endParaRPr lang="en-GB" sz="3200" dirty="0"/>
          </a:p>
          <a:p>
            <a:r>
              <a:rPr lang="en-GB" sz="3200" dirty="0"/>
              <a:t>Humans cut down the forest they lived in.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A1200B-9C5D-4D3D-BE32-42A4A69DAF64}"/>
              </a:ext>
            </a:extLst>
          </p:cNvPr>
          <p:cNvSpPr txBox="1"/>
          <p:nvPr/>
        </p:nvSpPr>
        <p:spPr>
          <a:xfrm>
            <a:off x="8371003" y="1554516"/>
            <a:ext cx="343251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They were a type of big cat.  </a:t>
            </a:r>
          </a:p>
          <a:p>
            <a:endParaRPr lang="en-GB" sz="3200" dirty="0"/>
          </a:p>
          <a:p>
            <a:endParaRPr lang="en-GB" sz="3200" dirty="0"/>
          </a:p>
          <a:p>
            <a:r>
              <a:rPr lang="en-GB" sz="3200" dirty="0"/>
              <a:t>They lived at the same time as </a:t>
            </a:r>
            <a:r>
              <a:rPr lang="en-GB" sz="3200" dirty="0" err="1"/>
              <a:t>wooly</a:t>
            </a:r>
            <a:r>
              <a:rPr lang="en-GB" sz="3200" dirty="0"/>
              <a:t> mammoths. </a:t>
            </a:r>
          </a:p>
        </p:txBody>
      </p:sp>
    </p:spTree>
    <p:extLst>
      <p:ext uri="{BB962C8B-B14F-4D97-AF65-F5344CB8AC3E}">
        <p14:creationId xmlns:p14="http://schemas.microsoft.com/office/powerpoint/2010/main" val="1707793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947B518-F55E-4802-AB14-D3E444BA7A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95" y="0"/>
            <a:ext cx="11751650" cy="24055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B97651-5815-4307-8278-9F9E8DAB8E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95" y="2405575"/>
            <a:ext cx="11751650" cy="226489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23BBB71-A2F7-4217-B3FE-1F73D5DA82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95" y="4670475"/>
            <a:ext cx="11751650" cy="2187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161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947B518-F55E-4802-AB14-D3E444BA7A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95" y="0"/>
            <a:ext cx="11751650" cy="24055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B97651-5815-4307-8278-9F9E8DAB8E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95" y="2405575"/>
            <a:ext cx="11751650" cy="226489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23BBB71-A2F7-4217-B3FE-1F73D5DA82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95" y="4670475"/>
            <a:ext cx="11751650" cy="21875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9819934-4AA3-4108-9BF6-5EBAEB0CE3B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1" t="21899" r="23073" b="41112"/>
          <a:stretch/>
        </p:blipFill>
        <p:spPr>
          <a:xfrm>
            <a:off x="1294228" y="337624"/>
            <a:ext cx="1594728" cy="130829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4678714-BC57-4435-938E-232D76798222}"/>
              </a:ext>
            </a:extLst>
          </p:cNvPr>
          <p:cNvSpPr txBox="1"/>
          <p:nvPr/>
        </p:nvSpPr>
        <p:spPr>
          <a:xfrm>
            <a:off x="1492710" y="1702973"/>
            <a:ext cx="1197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Dodo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525099-1498-4D57-AD03-F954A38E3FC0}"/>
              </a:ext>
            </a:extLst>
          </p:cNvPr>
          <p:cNvSpPr txBox="1"/>
          <p:nvPr/>
        </p:nvSpPr>
        <p:spPr>
          <a:xfrm>
            <a:off x="4406494" y="541348"/>
            <a:ext cx="74952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FF0000"/>
                </a:solidFill>
              </a:rPr>
              <a:t>T</a:t>
            </a:r>
            <a:r>
              <a:rPr lang="en-GB" sz="3200" dirty="0"/>
              <a:t>he dodo lived on islands near </a:t>
            </a:r>
            <a:r>
              <a:rPr lang="en-GB" sz="3200" dirty="0">
                <a:solidFill>
                  <a:srgbClr val="FF0000"/>
                </a:solidFill>
              </a:rPr>
              <a:t>A</a:t>
            </a:r>
            <a:r>
              <a:rPr lang="en-GB" sz="3200" dirty="0"/>
              <a:t>frica </a:t>
            </a:r>
            <a:r>
              <a:rPr lang="en-GB" sz="3200" dirty="0">
                <a:highlight>
                  <a:srgbClr val="FFFF00"/>
                </a:highlight>
              </a:rPr>
              <a:t>and</a:t>
            </a:r>
            <a:r>
              <a:rPr lang="en-GB" sz="3200" dirty="0"/>
              <a:t> they were the same size as a 3 year old child</a:t>
            </a:r>
            <a:r>
              <a:rPr lang="en-GB" sz="3200" dirty="0">
                <a:solidFill>
                  <a:srgbClr val="FF0000"/>
                </a:solidFill>
              </a:rPr>
              <a:t>.</a:t>
            </a:r>
            <a:r>
              <a:rPr lang="en-GB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91808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D523A9-F185-4D4E-AA58-3DD4AC9F7A31}"/>
              </a:ext>
            </a:extLst>
          </p:cNvPr>
          <p:cNvSpPr txBox="1"/>
          <p:nvPr/>
        </p:nvSpPr>
        <p:spPr>
          <a:xfrm>
            <a:off x="3487102" y="238442"/>
            <a:ext cx="66540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Words of the day!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70752C-9564-4FD7-AC87-9C60E2968F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27" y="238442"/>
            <a:ext cx="3169481" cy="177165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7565443-8C9B-4E55-9C03-0BE8C59DF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93448" y="197489"/>
            <a:ext cx="1762125" cy="211323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509A747-A9DE-4095-B9CB-97D48933E898}"/>
              </a:ext>
            </a:extLst>
          </p:cNvPr>
          <p:cNvSpPr txBox="1"/>
          <p:nvPr/>
        </p:nvSpPr>
        <p:spPr>
          <a:xfrm>
            <a:off x="3305908" y="1716258"/>
            <a:ext cx="826418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dirty="0">
                <a:solidFill>
                  <a:srgbClr val="FF0000"/>
                </a:solidFill>
              </a:rPr>
              <a:t>the</a:t>
            </a:r>
            <a:r>
              <a:rPr lang="en-GB" sz="8800" dirty="0"/>
              <a:t>  </a:t>
            </a:r>
            <a:r>
              <a:rPr lang="en-GB" sz="8800" dirty="0">
                <a:solidFill>
                  <a:srgbClr val="00B050"/>
                </a:solidFill>
              </a:rPr>
              <a:t>they</a:t>
            </a:r>
            <a:r>
              <a:rPr lang="en-GB" sz="8800" dirty="0"/>
              <a:t>    </a:t>
            </a:r>
            <a:r>
              <a:rPr lang="en-GB" sz="8800" dirty="0">
                <a:solidFill>
                  <a:srgbClr val="FFFF00"/>
                </a:solidFill>
              </a:rPr>
              <a:t>there</a:t>
            </a:r>
            <a:r>
              <a:rPr lang="en-GB" sz="8800" dirty="0"/>
              <a:t>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8A0AAC-3660-42D2-B68A-E57CDA6ED69E}"/>
              </a:ext>
            </a:extLst>
          </p:cNvPr>
          <p:cNvSpPr txBox="1"/>
          <p:nvPr/>
        </p:nvSpPr>
        <p:spPr>
          <a:xfrm>
            <a:off x="136427" y="2907016"/>
            <a:ext cx="969689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Can you write the word </a:t>
            </a:r>
            <a:r>
              <a:rPr lang="en-GB" sz="3200" dirty="0">
                <a:solidFill>
                  <a:srgbClr val="FF0000"/>
                </a:solidFill>
              </a:rPr>
              <a:t>the</a:t>
            </a:r>
            <a:r>
              <a:rPr lang="en-GB" sz="3200" dirty="0"/>
              <a:t> 5 times with your eyes closed</a:t>
            </a:r>
          </a:p>
          <a:p>
            <a:endParaRPr lang="en-GB" sz="3200" dirty="0"/>
          </a:p>
          <a:p>
            <a:r>
              <a:rPr lang="en-GB" sz="3200" dirty="0"/>
              <a:t>Can you write the word </a:t>
            </a:r>
            <a:r>
              <a:rPr lang="en-GB" sz="3200" dirty="0">
                <a:solidFill>
                  <a:srgbClr val="00B050"/>
                </a:solidFill>
              </a:rPr>
              <a:t>they</a:t>
            </a:r>
            <a:r>
              <a:rPr lang="en-GB" sz="3200" dirty="0"/>
              <a:t> 5 times while spinning around</a:t>
            </a:r>
          </a:p>
          <a:p>
            <a:endParaRPr lang="en-GB" sz="3200" dirty="0"/>
          </a:p>
          <a:p>
            <a:r>
              <a:rPr lang="en-GB" sz="3200" dirty="0"/>
              <a:t>Can you write the word </a:t>
            </a:r>
            <a:r>
              <a:rPr lang="en-GB" sz="3200" dirty="0">
                <a:solidFill>
                  <a:srgbClr val="FFFF00"/>
                </a:solidFill>
              </a:rPr>
              <a:t>there</a:t>
            </a:r>
            <a:r>
              <a:rPr lang="en-GB" sz="3200" dirty="0"/>
              <a:t> 5 times sticking your tongue out?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6B2DCD-EDAF-4294-AFF8-77D83987B66C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10502997" y="2964815"/>
            <a:ext cx="1343025" cy="92837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1CC54B6-2287-4CAC-9B96-516643885559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10322021" y="4152939"/>
            <a:ext cx="1704975" cy="10572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1165D52-D287-4E6A-95C1-51B289584860}"/>
              </a:ext>
            </a:extLst>
          </p:cNvPr>
          <p:cNvPicPr/>
          <p:nvPr/>
        </p:nvPicPr>
        <p:blipFill>
          <a:blip r:embed="rId6"/>
          <a:stretch>
            <a:fillRect/>
          </a:stretch>
        </p:blipFill>
        <p:spPr>
          <a:xfrm>
            <a:off x="10605865" y="5469968"/>
            <a:ext cx="1137285" cy="1042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455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210AC5-077B-47CE-B4B2-8BAF0B784E65}"/>
              </a:ext>
            </a:extLst>
          </p:cNvPr>
          <p:cNvSpPr txBox="1"/>
          <p:nvPr/>
        </p:nvSpPr>
        <p:spPr>
          <a:xfrm>
            <a:off x="1048109" y="537010"/>
            <a:ext cx="950161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Today we are going to </a:t>
            </a:r>
            <a:r>
              <a:rPr lang="en-GB" sz="2400" u="sng" dirty="0">
                <a:solidFill>
                  <a:srgbClr val="FF0000"/>
                </a:solidFill>
              </a:rPr>
              <a:t>write sentences to share facts about the extinct animals</a:t>
            </a:r>
          </a:p>
          <a:p>
            <a:endParaRPr lang="en-GB" sz="2400" dirty="0"/>
          </a:p>
          <a:p>
            <a:r>
              <a:rPr lang="en-GB" sz="2400" dirty="0"/>
              <a:t>To do this you will need to: </a:t>
            </a:r>
          </a:p>
          <a:p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Talk about the 3 extinct animals from the text</a:t>
            </a:r>
          </a:p>
          <a:p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Remember and find important information about the extinct animals</a:t>
            </a:r>
          </a:p>
          <a:p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Write sentences and join them together using the conjunction ‘and’</a:t>
            </a:r>
          </a:p>
          <a:p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Check your sentences for capital letters, full stops and the word ‘and’</a:t>
            </a:r>
          </a:p>
        </p:txBody>
      </p:sp>
    </p:spTree>
    <p:extLst>
      <p:ext uri="{BB962C8B-B14F-4D97-AF65-F5344CB8AC3E}">
        <p14:creationId xmlns:p14="http://schemas.microsoft.com/office/powerpoint/2010/main" val="3759343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9106688-AD81-4206-A74F-750C74E067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766" y="0"/>
            <a:ext cx="3545059" cy="310516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58F510B-289F-450C-A48E-82589D1C88A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1" t="21899" r="23073" b="41112"/>
          <a:stretch/>
        </p:blipFill>
        <p:spPr>
          <a:xfrm>
            <a:off x="407963" y="3812344"/>
            <a:ext cx="2897945" cy="23774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BB14C8E-0058-4C23-A799-D9AD7E5BA5C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83" t="18849" r="20717" b="41619"/>
          <a:stretch/>
        </p:blipFill>
        <p:spPr>
          <a:xfrm>
            <a:off x="4325815" y="3664635"/>
            <a:ext cx="3108960" cy="26306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DD9B107-BAEC-4D27-84DB-FA60E105B0A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95" t="19686" r="23357" b="43675"/>
          <a:stretch/>
        </p:blipFill>
        <p:spPr>
          <a:xfrm>
            <a:off x="8454682" y="3727937"/>
            <a:ext cx="3024553" cy="2461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317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18EB463-EECD-465E-91B3-E36D61D662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8" y="161393"/>
            <a:ext cx="12027150" cy="6562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847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21C9E2-38EC-4FC4-ACCB-FA2A9AC6C0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66507"/>
            <a:ext cx="4955822" cy="6427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116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18EB463-EECD-465E-91B3-E36D61D662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8" y="161393"/>
            <a:ext cx="12027150" cy="656296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A101E23-91FF-42DA-A0A0-1D0B04E65973}"/>
              </a:ext>
            </a:extLst>
          </p:cNvPr>
          <p:cNvSpPr txBox="1"/>
          <p:nvPr/>
        </p:nvSpPr>
        <p:spPr>
          <a:xfrm>
            <a:off x="337625" y="1308295"/>
            <a:ext cx="343251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The dodo was the same size as a 3 year old child. </a:t>
            </a:r>
          </a:p>
          <a:p>
            <a:endParaRPr lang="en-GB" sz="3200" dirty="0"/>
          </a:p>
          <a:p>
            <a:endParaRPr lang="en-GB" sz="3200" dirty="0"/>
          </a:p>
          <a:p>
            <a:r>
              <a:rPr lang="en-GB" sz="3200" dirty="0"/>
              <a:t>They lived on islands near Africa. </a:t>
            </a:r>
          </a:p>
        </p:txBody>
      </p:sp>
    </p:spTree>
    <p:extLst>
      <p:ext uri="{BB962C8B-B14F-4D97-AF65-F5344CB8AC3E}">
        <p14:creationId xmlns:p14="http://schemas.microsoft.com/office/powerpoint/2010/main" val="2034643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E69DB1D-C84D-4192-96F2-F712C0E18C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4711" y="152472"/>
            <a:ext cx="5181600" cy="6654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099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18EB463-EECD-465E-91B3-E36D61D662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8" y="161393"/>
            <a:ext cx="12027150" cy="656296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A101E23-91FF-42DA-A0A0-1D0B04E65973}"/>
              </a:ext>
            </a:extLst>
          </p:cNvPr>
          <p:cNvSpPr txBox="1"/>
          <p:nvPr/>
        </p:nvSpPr>
        <p:spPr>
          <a:xfrm>
            <a:off x="337625" y="1308295"/>
            <a:ext cx="343251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The dodo was the same size as a 3 year old child. </a:t>
            </a:r>
          </a:p>
          <a:p>
            <a:endParaRPr lang="en-GB" sz="3200" dirty="0"/>
          </a:p>
          <a:p>
            <a:endParaRPr lang="en-GB" sz="3200" dirty="0"/>
          </a:p>
          <a:p>
            <a:r>
              <a:rPr lang="en-GB" sz="3200" dirty="0"/>
              <a:t>They lived on islands near Africa.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EC89A2-772C-4632-9BDC-15C6C083194E}"/>
              </a:ext>
            </a:extLst>
          </p:cNvPr>
          <p:cNvSpPr txBox="1"/>
          <p:nvPr/>
        </p:nvSpPr>
        <p:spPr>
          <a:xfrm>
            <a:off x="4354314" y="1554516"/>
            <a:ext cx="343251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They are extinct. </a:t>
            </a:r>
          </a:p>
          <a:p>
            <a:endParaRPr lang="en-GB" sz="3200" dirty="0"/>
          </a:p>
          <a:p>
            <a:endParaRPr lang="en-GB" sz="3200" dirty="0"/>
          </a:p>
          <a:p>
            <a:endParaRPr lang="en-GB" sz="3200" dirty="0"/>
          </a:p>
          <a:p>
            <a:r>
              <a:rPr lang="en-GB" sz="3200" dirty="0"/>
              <a:t>Humans cut down the forest they lived in.  </a:t>
            </a:r>
          </a:p>
        </p:txBody>
      </p:sp>
    </p:spTree>
    <p:extLst>
      <p:ext uri="{BB962C8B-B14F-4D97-AF65-F5344CB8AC3E}">
        <p14:creationId xmlns:p14="http://schemas.microsoft.com/office/powerpoint/2010/main" val="3932606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D6AC7C1-5BAF-49D2-9ACD-F7FA851BDE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6978" y="98074"/>
            <a:ext cx="5283200" cy="6719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83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AD4CFA140EB4A80C5A2F767E61656" ma:contentTypeVersion="9" ma:contentTypeDescription="Create a new document." ma:contentTypeScope="" ma:versionID="77fa52eb842390f60d7a949c0542ceb2">
  <xsd:schema xmlns:xsd="http://www.w3.org/2001/XMLSchema" xmlns:xs="http://www.w3.org/2001/XMLSchema" xmlns:p="http://schemas.microsoft.com/office/2006/metadata/properties" xmlns:ns2="5ad0ee9d-2391-47bc-bd54-552549e2ac31" targetNamespace="http://schemas.microsoft.com/office/2006/metadata/properties" ma:root="true" ma:fieldsID="3aed9d836dad8c4fa9aec7e59f2f9e32" ns2:_="">
    <xsd:import namespace="5ad0ee9d-2391-47bc-bd54-552549e2ac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ee9d-2391-47bc-bd54-552549e2ac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8E99509-C9C0-467C-8671-F377FBC82E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9E0C07-8184-4FB2-B342-96DA0B4939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d0ee9d-2391-47bc-bd54-552549e2ac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C7735D-8721-461C-B5C0-253E7A9ABF32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5ad0ee9d-2391-47bc-bd54-552549e2ac31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243</Words>
  <Application>Microsoft Office PowerPoint</Application>
  <PresentationFormat>Widescreen</PresentationFormat>
  <Paragraphs>48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Geraldine O'Marah</dc:creator>
  <cp:lastModifiedBy>Geraldine O'Marah</cp:lastModifiedBy>
  <cp:revision>53</cp:revision>
  <dcterms:created xsi:type="dcterms:W3CDTF">2021-01-05T14:00:22Z</dcterms:created>
  <dcterms:modified xsi:type="dcterms:W3CDTF">2021-02-24T20:38:25Z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0x010100DDDAD4CFA140EB4A80C5A2F767E61656</vt:lpwstr>
  </property>
</Properties>
</file>