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72" r:id="rId3"/>
    <p:sldId id="274" r:id="rId4"/>
    <p:sldId id="290" r:id="rId5"/>
    <p:sldId id="281" r:id="rId6"/>
    <p:sldId id="282" r:id="rId7"/>
    <p:sldId id="283" r:id="rId8"/>
    <p:sldId id="284" r:id="rId9"/>
    <p:sldId id="285" r:id="rId10"/>
    <p:sldId id="286" r:id="rId11"/>
    <p:sldId id="275" r:id="rId12"/>
    <p:sldId id="289" r:id="rId13"/>
    <p:sldId id="27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245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D610A-A631-4428-A94C-BA8C05B36BCA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AC2874-1D60-429C-ABD3-36465C2A0F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0749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044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2156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9903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06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821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8439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959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0617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509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542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393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512AE-7288-4A03-905D-4CDE759524D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4265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png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9399" y="471054"/>
            <a:ext cx="9144000" cy="1213873"/>
          </a:xfrm>
        </p:spPr>
        <p:txBody>
          <a:bodyPr/>
          <a:lstStyle/>
          <a:p>
            <a:r>
              <a:rPr lang="en-GB" b="1" u="sng" dirty="0"/>
              <a:t>Mathematics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36460" y="1652451"/>
            <a:ext cx="9144000" cy="1655762"/>
          </a:xfrm>
        </p:spPr>
        <p:txBody>
          <a:bodyPr>
            <a:normAutofit/>
          </a:bodyPr>
          <a:lstStyle/>
          <a:p>
            <a:r>
              <a:rPr lang="en-GB" b="1" dirty="0"/>
              <a:t>Date: </a:t>
            </a:r>
            <a:r>
              <a:rPr lang="en-GB" dirty="0" smtClean="0"/>
              <a:t>25.02.21</a:t>
            </a:r>
            <a:endParaRPr lang="en-GB" b="1" dirty="0"/>
          </a:p>
          <a:p>
            <a:endParaRPr lang="en-GB" b="1" dirty="0"/>
          </a:p>
          <a:p>
            <a:r>
              <a:rPr lang="en-GB" sz="4000" b="1" dirty="0" smtClean="0"/>
              <a:t>Decimals as Fractions</a:t>
            </a:r>
            <a:endParaRPr lang="en-GB" sz="4000" b="1" dirty="0"/>
          </a:p>
          <a:p>
            <a:endParaRPr lang="en-GB" b="1" dirty="0"/>
          </a:p>
        </p:txBody>
      </p:sp>
      <p:pic>
        <p:nvPicPr>
          <p:cNvPr id="1026" name="Picture 2" descr="Power Maths - created in partnership with White Rose Maths and recommended  by the DfE!*">
            <a:extLst>
              <a:ext uri="{FF2B5EF4-FFF2-40B4-BE49-F238E27FC236}">
                <a16:creationId xmlns:a16="http://schemas.microsoft.com/office/drawing/2014/main" id="{2ECBC306-4EF3-4D74-9A0F-E6245B719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299" y="4267908"/>
            <a:ext cx="4263571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BD720D-550C-48E0-BC37-DC98286372C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6" y="230909"/>
            <a:ext cx="2231612" cy="19842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694" y="3277596"/>
            <a:ext cx="2681941" cy="35534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511" y="490663"/>
            <a:ext cx="3813897" cy="1434409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07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11" y="77705"/>
            <a:ext cx="1366980" cy="9155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4290" y="209095"/>
            <a:ext cx="8908473" cy="648250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382" y="12577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53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03" y="266218"/>
            <a:ext cx="1494179" cy="13686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03" y="2000249"/>
            <a:ext cx="5989723" cy="41788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7694" y="197971"/>
            <a:ext cx="6237288" cy="31906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9089" y="3679390"/>
            <a:ext cx="5955893" cy="174235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93167" y="59644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75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18079" y="0"/>
            <a:ext cx="26007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u="sng" dirty="0" smtClean="0"/>
              <a:t>Challenge </a:t>
            </a:r>
            <a:endParaRPr lang="en-GB" sz="4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314" y="907968"/>
            <a:ext cx="10613871" cy="5723596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90417" y="2820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788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4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14" y="61556"/>
            <a:ext cx="1502477" cy="13762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24624" y="61556"/>
            <a:ext cx="26007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u="sng" dirty="0" smtClean="0"/>
              <a:t>Challenge </a:t>
            </a:r>
            <a:endParaRPr lang="en-GB" sz="4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4624" y="1178176"/>
            <a:ext cx="10067133" cy="546262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67804" y="3436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09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4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7344" y="97270"/>
            <a:ext cx="4798243" cy="1583748"/>
          </a:xfrm>
        </p:spPr>
        <p:txBody>
          <a:bodyPr>
            <a:normAutofit fontScale="90000"/>
          </a:bodyPr>
          <a:lstStyle/>
          <a:p>
            <a:r>
              <a:rPr lang="en-GB" b="1" u="sng" dirty="0" smtClean="0"/>
              <a:t>Starter Activity</a:t>
            </a:r>
            <a:br>
              <a:rPr lang="en-GB" b="1" u="sng" dirty="0" smtClean="0"/>
            </a:br>
            <a:r>
              <a:rPr lang="en-GB" b="1" u="sng" dirty="0" smtClean="0"/>
              <a:t/>
            </a:r>
            <a:br>
              <a:rPr lang="en-GB" b="1" u="sng" dirty="0" smtClean="0"/>
            </a:br>
            <a:endParaRPr lang="en-GB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6991" y="743095"/>
            <a:ext cx="5935663" cy="6037127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33007" y="2557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21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039" y="218383"/>
            <a:ext cx="1688143" cy="1546282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497344" y="97270"/>
            <a:ext cx="4798243" cy="1583748"/>
          </a:xfrm>
        </p:spPr>
        <p:txBody>
          <a:bodyPr>
            <a:normAutofit fontScale="90000"/>
          </a:bodyPr>
          <a:lstStyle/>
          <a:p>
            <a:r>
              <a:rPr lang="en-GB" b="1" u="sng" dirty="0" smtClean="0"/>
              <a:t>Starter Activity</a:t>
            </a:r>
            <a:br>
              <a:rPr lang="en-GB" b="1" u="sng" dirty="0" smtClean="0"/>
            </a:br>
            <a:r>
              <a:rPr lang="en-GB" b="1" u="sng" dirty="0" smtClean="0"/>
              <a:t/>
            </a:r>
            <a:br>
              <a:rPr lang="en-GB" b="1" u="sng" dirty="0" smtClean="0"/>
            </a:br>
            <a:endParaRPr lang="en-GB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3462" y="798512"/>
            <a:ext cx="5889539" cy="599021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71067" y="2183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22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406" y="120216"/>
            <a:ext cx="9937030" cy="6496842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05267" y="3025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58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3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983" y="1067996"/>
            <a:ext cx="904009" cy="11300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4662" y="85725"/>
            <a:ext cx="6162675" cy="668655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25604" y="824314"/>
            <a:ext cx="487363" cy="4873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7972" y="2285999"/>
            <a:ext cx="3238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0.5 = 5/10 = simplify the fraction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32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3137" y="122464"/>
            <a:ext cx="5435191" cy="6563405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6532" y="4005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23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256" y="1318254"/>
            <a:ext cx="1366980" cy="9155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098" y="3526016"/>
            <a:ext cx="904009" cy="11300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1519" y="149217"/>
            <a:ext cx="10388889" cy="67535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284777" y="4735285"/>
            <a:ext cx="1129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Think tenths! 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6064" y="4284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19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69" y="116717"/>
            <a:ext cx="1366980" cy="9155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655" y="1126136"/>
            <a:ext cx="10398557" cy="531276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47118" y="330824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454" y="2652506"/>
            <a:ext cx="904009" cy="11300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6340" y="391069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¼ = 0.25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53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2" y="71345"/>
            <a:ext cx="1366980" cy="9155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2545" y="529134"/>
            <a:ext cx="10016548" cy="5844326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4111" y="13557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76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2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2044</TotalTime>
  <Words>26</Words>
  <Application>Microsoft Office PowerPoint</Application>
  <PresentationFormat>Widescreen</PresentationFormat>
  <Paragraphs>11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Mathematics</vt:lpstr>
      <vt:lpstr>Starter Activity  </vt:lpstr>
      <vt:lpstr>Starter Activity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Mathematics</dc:title>
  <dc:creator>home</dc:creator>
  <cp:lastModifiedBy>home</cp:lastModifiedBy>
  <cp:revision>179</cp:revision>
  <dcterms:created xsi:type="dcterms:W3CDTF">2021-01-15T16:34:08Z</dcterms:created>
  <dcterms:modified xsi:type="dcterms:W3CDTF">2021-02-23T14:57:18Z</dcterms:modified>
</cp:coreProperties>
</file>