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83" r:id="rId9"/>
    <p:sldId id="285" r:id="rId10"/>
    <p:sldId id="284" r:id="rId11"/>
    <p:sldId id="282" r:id="rId12"/>
    <p:sldId id="286" r:id="rId13"/>
    <p:sldId id="279" r:id="rId14"/>
    <p:sldId id="280" r:id="rId15"/>
    <p:sldId id="275" r:id="rId16"/>
    <p:sldId id="268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25.02.21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7 – Lesson 4</a:t>
            </a:r>
          </a:p>
          <a:p>
            <a:r>
              <a:rPr lang="en-GB" b="1" dirty="0"/>
              <a:t>Multiplying 2-digit number</a:t>
            </a:r>
          </a:p>
          <a:p>
            <a:r>
              <a:rPr lang="en-GB" b="1" dirty="0"/>
              <a:t>Long multiplication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93BA5-8716-416F-B812-50C85CA1B56F}"/>
              </a:ext>
            </a:extLst>
          </p:cNvPr>
          <p:cNvSpPr txBox="1"/>
          <p:nvPr/>
        </p:nvSpPr>
        <p:spPr>
          <a:xfrm>
            <a:off x="7884826" y="3930200"/>
            <a:ext cx="420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09D75-B98C-4AB9-A926-61E30D9827E1}"/>
              </a:ext>
            </a:extLst>
          </p:cNvPr>
          <p:cNvSpPr txBox="1"/>
          <p:nvPr/>
        </p:nvSpPr>
        <p:spPr>
          <a:xfrm>
            <a:off x="7884826" y="5725052"/>
            <a:ext cx="4185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 and 2 after completing all of the questions.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6BC12-0E3A-4B58-97B3-0C1C0D31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76" t="20240" r="16190" b="5011"/>
          <a:stretch/>
        </p:blipFill>
        <p:spPr>
          <a:xfrm>
            <a:off x="346628" y="458393"/>
            <a:ext cx="7299731" cy="5941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28CEE5-FD6F-4A28-BAD3-669E47E1A8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08" t="26445" r="61436" b="67620"/>
          <a:stretch/>
        </p:blipFill>
        <p:spPr>
          <a:xfrm>
            <a:off x="498526" y="573632"/>
            <a:ext cx="461760" cy="4789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90997E2-DA7D-478B-A292-7DEA14AB8656}"/>
              </a:ext>
            </a:extLst>
          </p:cNvPr>
          <p:cNvGrpSpPr/>
          <p:nvPr/>
        </p:nvGrpSpPr>
        <p:grpSpPr>
          <a:xfrm>
            <a:off x="7975194" y="1845361"/>
            <a:ext cx="4004655" cy="1613427"/>
            <a:chOff x="8187345" y="3174838"/>
            <a:chExt cx="4004655" cy="16134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692A5C-CF13-494C-A700-2478B26C9D94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7CF2A8-02D2-41A2-9BCF-AFE11F4F5CA8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ADD198-D846-4EB9-ADB2-1EE2620B1A27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DFE6EC-5C42-49F2-9173-16084D1B26F1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pic>
        <p:nvPicPr>
          <p:cNvPr id="4" name="Thursday maths slide 10">
            <a:hlinkClick r:id="" action="ppaction://media"/>
            <a:extLst>
              <a:ext uri="{FF2B5EF4-FFF2-40B4-BE49-F238E27FC236}">
                <a16:creationId xmlns:a16="http://schemas.microsoft.com/office/drawing/2014/main" id="{22DC1452-A645-4CD3-BA91-026ED72B8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0364" y="5031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A797B-DD61-403F-9956-FB0AA45DB49B}"/>
              </a:ext>
            </a:extLst>
          </p:cNvPr>
          <p:cNvSpPr txBox="1"/>
          <p:nvPr/>
        </p:nvSpPr>
        <p:spPr>
          <a:xfrm>
            <a:off x="498526" y="768504"/>
            <a:ext cx="5750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F0ED-7CB6-4772-8F0B-D642E4A3B115}"/>
              </a:ext>
            </a:extLst>
          </p:cNvPr>
          <p:cNvSpPr txBox="1"/>
          <p:nvPr/>
        </p:nvSpPr>
        <p:spPr>
          <a:xfrm>
            <a:off x="498526" y="5893175"/>
            <a:ext cx="4577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 and 2 after completing all of the questions.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833220-8FCF-4E20-9CC9-A4AE15CEC679}"/>
              </a:ext>
            </a:extLst>
          </p:cNvPr>
          <p:cNvGrpSpPr/>
          <p:nvPr/>
        </p:nvGrpSpPr>
        <p:grpSpPr>
          <a:xfrm>
            <a:off x="502389" y="1893994"/>
            <a:ext cx="7357934" cy="3665796"/>
            <a:chOff x="784487" y="1724486"/>
            <a:chExt cx="8629336" cy="38099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D0DF50-A40E-4D10-A9DC-1B5CA0772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689" t="32524" r="16476" b="26189"/>
            <a:stretch/>
          </p:blipFill>
          <p:spPr>
            <a:xfrm>
              <a:off x="784487" y="1724486"/>
              <a:ext cx="8629336" cy="38099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C43ED9-E4CD-44B9-8EB1-92AD76D17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975" t="29579" r="62580" b="62858"/>
            <a:stretch/>
          </p:blipFill>
          <p:spPr>
            <a:xfrm>
              <a:off x="868295" y="1905641"/>
              <a:ext cx="553251" cy="63182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C374D-0194-47F8-A12B-278509E2DEED}"/>
              </a:ext>
            </a:extLst>
          </p:cNvPr>
          <p:cNvGrpSpPr/>
          <p:nvPr/>
        </p:nvGrpSpPr>
        <p:grpSpPr>
          <a:xfrm>
            <a:off x="8187345" y="2913685"/>
            <a:ext cx="4004655" cy="1613427"/>
            <a:chOff x="8187345" y="3174838"/>
            <a:chExt cx="4004655" cy="161342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CE6F8-0E7E-427A-853F-4BEAC7DE84DE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BA3BEB-413C-4038-AA45-040044354BDC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3EF15F-3B95-41A6-83BE-ABA6E0A15758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BE3E02-81FB-4AC7-9533-ECE0E3644552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pic>
        <p:nvPicPr>
          <p:cNvPr id="6" name="Thursday maths slide 11">
            <a:hlinkClick r:id="" action="ppaction://media"/>
            <a:extLst>
              <a:ext uri="{FF2B5EF4-FFF2-40B4-BE49-F238E27FC236}">
                <a16:creationId xmlns:a16="http://schemas.microsoft.com/office/drawing/2014/main" id="{369F3694-85A3-4DD1-B54C-3241BA19B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0540" y="786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7567573" y="3056070"/>
            <a:ext cx="396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7326503" y="2012043"/>
            <a:ext cx="444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1 - 2 Answers: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3ADAFB-A689-4309-9FF3-F10D23432D21}"/>
              </a:ext>
            </a:extLst>
          </p:cNvPr>
          <p:cNvGrpSpPr/>
          <p:nvPr/>
        </p:nvGrpSpPr>
        <p:grpSpPr>
          <a:xfrm>
            <a:off x="357882" y="497607"/>
            <a:ext cx="6834226" cy="5763259"/>
            <a:chOff x="6459743" y="2076597"/>
            <a:chExt cx="4978154" cy="44200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1B819D-48A9-4814-B015-6D9EE03DB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967" t="24495" r="8087" b="8954"/>
            <a:stretch/>
          </p:blipFill>
          <p:spPr>
            <a:xfrm>
              <a:off x="6459743" y="2076597"/>
              <a:ext cx="4978154" cy="44200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81B317-BF10-4755-980A-881680298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99" t="30812" r="87907" b="62983"/>
            <a:stretch/>
          </p:blipFill>
          <p:spPr>
            <a:xfrm>
              <a:off x="6509285" y="2080285"/>
              <a:ext cx="365013" cy="33490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4559FB-814C-4B7B-9188-55B63E915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616" t="31677" r="44879" b="63717"/>
            <a:stretch/>
          </p:blipFill>
          <p:spPr>
            <a:xfrm>
              <a:off x="6509285" y="6151861"/>
              <a:ext cx="313509" cy="290293"/>
            </a:xfrm>
            <a:prstGeom prst="rect">
              <a:avLst/>
            </a:prstGeom>
          </p:spPr>
        </p:pic>
      </p:grpSp>
      <p:pic>
        <p:nvPicPr>
          <p:cNvPr id="2" name="Thursday maths slide 12">
            <a:hlinkClick r:id="" action="ppaction://media"/>
            <a:extLst>
              <a:ext uri="{FF2B5EF4-FFF2-40B4-BE49-F238E27FC236}">
                <a16:creationId xmlns:a16="http://schemas.microsoft.com/office/drawing/2014/main" id="{B7FAA884-A289-413B-A109-A323CC0C2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4329" y="4322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1221087" y="6172195"/>
            <a:ext cx="5549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Click on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1221087" y="1600181"/>
            <a:ext cx="614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945090" y="316473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D1AD4E-D741-4DB6-B449-1AD962EA1EA0}"/>
              </a:ext>
            </a:extLst>
          </p:cNvPr>
          <p:cNvGrpSpPr/>
          <p:nvPr/>
        </p:nvGrpSpPr>
        <p:grpSpPr>
          <a:xfrm>
            <a:off x="1006487" y="2286875"/>
            <a:ext cx="8509633" cy="3642694"/>
            <a:chOff x="1006487" y="2286875"/>
            <a:chExt cx="8509633" cy="364269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9BCF281-6265-465F-80A0-2F913D0CE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196" t="26296" r="14918" b="32029"/>
            <a:stretch/>
          </p:blipFill>
          <p:spPr>
            <a:xfrm>
              <a:off x="1006487" y="2286875"/>
              <a:ext cx="8509633" cy="364269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2C7293-508C-4EE0-8292-15DB150CB708}"/>
                </a:ext>
              </a:extLst>
            </p:cNvPr>
            <p:cNvSpPr/>
            <p:nvPr/>
          </p:nvSpPr>
          <p:spPr>
            <a:xfrm>
              <a:off x="1395662" y="2827420"/>
              <a:ext cx="481263" cy="5775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Thursday maths slide 13">
            <a:hlinkClick r:id="" action="ppaction://media"/>
            <a:extLst>
              <a:ext uri="{FF2B5EF4-FFF2-40B4-BE49-F238E27FC236}">
                <a16:creationId xmlns:a16="http://schemas.microsoft.com/office/drawing/2014/main" id="{16828FC5-1540-464C-B308-845E478C1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6444" y="1316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1221087" y="1304098"/>
            <a:ext cx="614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answer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945090" y="384205"/>
            <a:ext cx="670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 Answer: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CEEFCC-3EFD-45D5-AD09-5575C706EFC4}"/>
              </a:ext>
            </a:extLst>
          </p:cNvPr>
          <p:cNvGrpSpPr/>
          <p:nvPr/>
        </p:nvGrpSpPr>
        <p:grpSpPr>
          <a:xfrm>
            <a:off x="932604" y="2299114"/>
            <a:ext cx="8706910" cy="3970888"/>
            <a:chOff x="945090" y="3191912"/>
            <a:chExt cx="6014510" cy="28889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F2589B-8E4C-46BC-9E0E-63D0B4159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742" t="21854" r="1738" b="38924"/>
            <a:stretch/>
          </p:blipFill>
          <p:spPr>
            <a:xfrm>
              <a:off x="945090" y="3191912"/>
              <a:ext cx="6014510" cy="288893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9F5FF2-CCB8-4AE2-B342-84966EBE2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741" t="59512" r="25777" b="4524"/>
            <a:stretch/>
          </p:blipFill>
          <p:spPr>
            <a:xfrm>
              <a:off x="3500752" y="3191912"/>
              <a:ext cx="2727962" cy="2683955"/>
            </a:xfrm>
            <a:prstGeom prst="rect">
              <a:avLst/>
            </a:prstGeom>
          </p:spPr>
        </p:pic>
      </p:grpSp>
      <p:pic>
        <p:nvPicPr>
          <p:cNvPr id="2" name="Thursday maths slide 14">
            <a:hlinkClick r:id="" action="ppaction://media"/>
            <a:extLst>
              <a:ext uri="{FF2B5EF4-FFF2-40B4-BE49-F238E27FC236}">
                <a16:creationId xmlns:a16="http://schemas.microsoft.com/office/drawing/2014/main" id="{99F3CA27-49A0-4214-8FD7-01F5F0312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5104" y="1183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7268387" y="5413765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7268387" y="2537550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8C2A0-28F0-422F-B845-2B9E73E0E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16" t="12931" r="50001" b="19454"/>
          <a:stretch/>
        </p:blipFill>
        <p:spPr>
          <a:xfrm>
            <a:off x="682917" y="257568"/>
            <a:ext cx="6122473" cy="6342863"/>
          </a:xfrm>
          <a:prstGeom prst="rect">
            <a:avLst/>
          </a:prstGeom>
        </p:spPr>
      </p:pic>
      <p:pic>
        <p:nvPicPr>
          <p:cNvPr id="2" name="Thursday maths slide 2">
            <a:hlinkClick r:id="" action="ppaction://media"/>
            <a:extLst>
              <a:ext uri="{FF2B5EF4-FFF2-40B4-BE49-F238E27FC236}">
                <a16:creationId xmlns:a16="http://schemas.microsoft.com/office/drawing/2014/main" id="{42039201-1E7E-4E1D-86EF-9D850DF51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7713" y="4501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CCA09-663E-4E5F-BED3-20C7DD5480DC}"/>
              </a:ext>
            </a:extLst>
          </p:cNvPr>
          <p:cNvSpPr txBox="1"/>
          <p:nvPr/>
        </p:nvSpPr>
        <p:spPr>
          <a:xfrm>
            <a:off x="6596560" y="2582811"/>
            <a:ext cx="448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65280-5AD2-4CCD-B27A-74B685067ACE}"/>
              </a:ext>
            </a:extLst>
          </p:cNvPr>
          <p:cNvSpPr txBox="1"/>
          <p:nvPr/>
        </p:nvSpPr>
        <p:spPr>
          <a:xfrm>
            <a:off x="6596559" y="4666807"/>
            <a:ext cx="448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AE031-2447-41D9-8259-9B28D64A91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78" t="13136" r="16196" b="12217"/>
          <a:stretch/>
        </p:blipFill>
        <p:spPr>
          <a:xfrm>
            <a:off x="778842" y="231421"/>
            <a:ext cx="5317158" cy="6443973"/>
          </a:xfrm>
          <a:prstGeom prst="rect">
            <a:avLst/>
          </a:prstGeom>
        </p:spPr>
      </p:pic>
      <p:pic>
        <p:nvPicPr>
          <p:cNvPr id="2" name="Thursday maths slide 3A">
            <a:hlinkClick r:id="" action="ppaction://media"/>
            <a:extLst>
              <a:ext uri="{FF2B5EF4-FFF2-40B4-BE49-F238E27FC236}">
                <a16:creationId xmlns:a16="http://schemas.microsoft.com/office/drawing/2014/main" id="{386876FB-1503-4ABB-8557-3DD98EA29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6201" y="3546645"/>
            <a:ext cx="609600" cy="609600"/>
          </a:xfrm>
          <a:prstGeom prst="rect">
            <a:avLst/>
          </a:prstGeom>
        </p:spPr>
      </p:pic>
      <p:pic>
        <p:nvPicPr>
          <p:cNvPr id="4" name="Thursday maths slide 3B">
            <a:hlinkClick r:id="" action="ppaction://media"/>
            <a:extLst>
              <a:ext uri="{FF2B5EF4-FFF2-40B4-BE49-F238E27FC236}">
                <a16:creationId xmlns:a16="http://schemas.microsoft.com/office/drawing/2014/main" id="{BAE9AC70-66AA-49D6-8D8D-424CF70838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6201" y="5646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310052" y="349455"/>
            <a:ext cx="82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Lets look at an example of long multiplication: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1DD717-A1A5-4AA8-A048-21ED4A46342D}"/>
              </a:ext>
            </a:extLst>
          </p:cNvPr>
          <p:cNvGrpSpPr/>
          <p:nvPr/>
        </p:nvGrpSpPr>
        <p:grpSpPr>
          <a:xfrm>
            <a:off x="2411896" y="1285188"/>
            <a:ext cx="4808038" cy="5321020"/>
            <a:chOff x="2411896" y="1285188"/>
            <a:chExt cx="4808038" cy="53210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A65276-B44A-4745-BAB3-9E8DC4F73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29" t="44941" r="70543" b="17302"/>
            <a:stretch/>
          </p:blipFill>
          <p:spPr>
            <a:xfrm>
              <a:off x="2411896" y="1285188"/>
              <a:ext cx="4808038" cy="532102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DA8F9B-4EAD-4C5F-A72B-29C77A0DA299}"/>
                </a:ext>
              </a:extLst>
            </p:cNvPr>
            <p:cNvSpPr/>
            <p:nvPr/>
          </p:nvSpPr>
          <p:spPr>
            <a:xfrm>
              <a:off x="3458817" y="3945698"/>
              <a:ext cx="1643270" cy="111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91CFD7-C53D-4DA4-AEFE-4989BE907439}"/>
              </a:ext>
            </a:extLst>
          </p:cNvPr>
          <p:cNvSpPr txBox="1"/>
          <p:nvPr/>
        </p:nvSpPr>
        <p:spPr>
          <a:xfrm>
            <a:off x="2849216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5CF5D-E661-4558-B415-88D1B975CDC2}"/>
              </a:ext>
            </a:extLst>
          </p:cNvPr>
          <p:cNvSpPr txBox="1"/>
          <p:nvPr/>
        </p:nvSpPr>
        <p:spPr>
          <a:xfrm>
            <a:off x="3743737" y="4327460"/>
            <a:ext cx="49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83CA1F-5640-4039-B495-088A58D3A3A6}"/>
              </a:ext>
            </a:extLst>
          </p:cNvPr>
          <p:cNvSpPr txBox="1"/>
          <p:nvPr/>
        </p:nvSpPr>
        <p:spPr>
          <a:xfrm>
            <a:off x="2252868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13F73-CF81-4D52-AFEE-C6CB40FEAC69}"/>
              </a:ext>
            </a:extLst>
          </p:cNvPr>
          <p:cNvSpPr txBox="1"/>
          <p:nvPr/>
        </p:nvSpPr>
        <p:spPr>
          <a:xfrm>
            <a:off x="1590259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7C3943-0F69-4492-8DE9-9DD6DB5C0A07}"/>
              </a:ext>
            </a:extLst>
          </p:cNvPr>
          <p:cNvSpPr/>
          <p:nvPr/>
        </p:nvSpPr>
        <p:spPr>
          <a:xfrm flipH="1">
            <a:off x="4929808" y="4558781"/>
            <a:ext cx="2040834" cy="111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47A680-2EA2-4626-A106-38E8E34C9E43}"/>
              </a:ext>
            </a:extLst>
          </p:cNvPr>
          <p:cNvSpPr/>
          <p:nvPr/>
        </p:nvSpPr>
        <p:spPr>
          <a:xfrm flipH="1">
            <a:off x="4175685" y="5309875"/>
            <a:ext cx="1009662" cy="470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D226B13-2440-4A4D-BE02-0A77F5894AE4}"/>
              </a:ext>
            </a:extLst>
          </p:cNvPr>
          <p:cNvCxnSpPr>
            <a:cxnSpLocks/>
          </p:cNvCxnSpPr>
          <p:nvPr/>
        </p:nvCxnSpPr>
        <p:spPr>
          <a:xfrm flipH="1">
            <a:off x="4762907" y="2584174"/>
            <a:ext cx="1028293" cy="7894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C3117E4-5906-439E-B1D9-24BD581AB686}"/>
              </a:ext>
            </a:extLst>
          </p:cNvPr>
          <p:cNvSpPr txBox="1"/>
          <p:nvPr/>
        </p:nvSpPr>
        <p:spPr>
          <a:xfrm>
            <a:off x="7777776" y="3173618"/>
            <a:ext cx="4004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1. Multiply by the ones column</a:t>
            </a:r>
          </a:p>
        </p:txBody>
      </p:sp>
      <p:pic>
        <p:nvPicPr>
          <p:cNvPr id="2" name="Thursday maths slide 4">
            <a:hlinkClick r:id="" action="ppaction://media"/>
            <a:extLst>
              <a:ext uri="{FF2B5EF4-FFF2-40B4-BE49-F238E27FC236}">
                <a16:creationId xmlns:a16="http://schemas.microsoft.com/office/drawing/2014/main" id="{5D621ED4-A269-4258-8819-87133B879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3510" y="4578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310052" y="349455"/>
            <a:ext cx="82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Lets look at an example of long multiplication: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1DD717-A1A5-4AA8-A048-21ED4A46342D}"/>
              </a:ext>
            </a:extLst>
          </p:cNvPr>
          <p:cNvGrpSpPr/>
          <p:nvPr/>
        </p:nvGrpSpPr>
        <p:grpSpPr>
          <a:xfrm>
            <a:off x="2411896" y="1285188"/>
            <a:ext cx="4808038" cy="5321020"/>
            <a:chOff x="2411896" y="1285188"/>
            <a:chExt cx="4808038" cy="53210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A65276-B44A-4745-BAB3-9E8DC4F73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29" t="44941" r="70543" b="17302"/>
            <a:stretch/>
          </p:blipFill>
          <p:spPr>
            <a:xfrm>
              <a:off x="2411896" y="1285188"/>
              <a:ext cx="4808038" cy="532102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DA8F9B-4EAD-4C5F-A72B-29C77A0DA299}"/>
                </a:ext>
              </a:extLst>
            </p:cNvPr>
            <p:cNvSpPr/>
            <p:nvPr/>
          </p:nvSpPr>
          <p:spPr>
            <a:xfrm>
              <a:off x="3458817" y="3945698"/>
              <a:ext cx="1643270" cy="111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91CFD7-C53D-4DA4-AEFE-4989BE907439}"/>
              </a:ext>
            </a:extLst>
          </p:cNvPr>
          <p:cNvSpPr txBox="1"/>
          <p:nvPr/>
        </p:nvSpPr>
        <p:spPr>
          <a:xfrm>
            <a:off x="2849216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5CF5D-E661-4558-B415-88D1B975CDC2}"/>
              </a:ext>
            </a:extLst>
          </p:cNvPr>
          <p:cNvSpPr txBox="1"/>
          <p:nvPr/>
        </p:nvSpPr>
        <p:spPr>
          <a:xfrm>
            <a:off x="3743737" y="4327460"/>
            <a:ext cx="49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83CA1F-5640-4039-B495-088A58D3A3A6}"/>
              </a:ext>
            </a:extLst>
          </p:cNvPr>
          <p:cNvSpPr txBox="1"/>
          <p:nvPr/>
        </p:nvSpPr>
        <p:spPr>
          <a:xfrm>
            <a:off x="2252868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13F73-CF81-4D52-AFEE-C6CB40FEAC69}"/>
              </a:ext>
            </a:extLst>
          </p:cNvPr>
          <p:cNvSpPr txBox="1"/>
          <p:nvPr/>
        </p:nvSpPr>
        <p:spPr>
          <a:xfrm>
            <a:off x="1590259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10E600-72C5-4FA6-8B9C-61B8C00C4981}"/>
              </a:ext>
            </a:extLst>
          </p:cNvPr>
          <p:cNvSpPr/>
          <p:nvPr/>
        </p:nvSpPr>
        <p:spPr>
          <a:xfrm>
            <a:off x="3657599" y="5329111"/>
            <a:ext cx="1298716" cy="424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1B3024-12CA-4329-BCB4-BB722C8A69E7}"/>
              </a:ext>
            </a:extLst>
          </p:cNvPr>
          <p:cNvSpPr txBox="1"/>
          <p:nvPr/>
        </p:nvSpPr>
        <p:spPr>
          <a:xfrm>
            <a:off x="3607899" y="5226245"/>
            <a:ext cx="72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56342A-D6C3-4A6F-82D3-D9857D3F2FFB}"/>
              </a:ext>
            </a:extLst>
          </p:cNvPr>
          <p:cNvSpPr/>
          <p:nvPr/>
        </p:nvSpPr>
        <p:spPr>
          <a:xfrm>
            <a:off x="5151783" y="5187826"/>
            <a:ext cx="1731878" cy="565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83E2AF-A946-4CB6-8579-C768BA2683CC}"/>
              </a:ext>
            </a:extLst>
          </p:cNvPr>
          <p:cNvSpPr txBox="1"/>
          <p:nvPr/>
        </p:nvSpPr>
        <p:spPr>
          <a:xfrm>
            <a:off x="7777776" y="3173618"/>
            <a:ext cx="4004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2. Add zero as a place holder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FFA070-E0D3-4E35-A0FF-B592D98227F0}"/>
              </a:ext>
            </a:extLst>
          </p:cNvPr>
          <p:cNvCxnSpPr/>
          <p:nvPr/>
        </p:nvCxnSpPr>
        <p:spPr>
          <a:xfrm flipV="1">
            <a:off x="3896135" y="4413274"/>
            <a:ext cx="145774" cy="1645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AAE915E-9F19-42D6-934C-05168003417E}"/>
              </a:ext>
            </a:extLst>
          </p:cNvPr>
          <p:cNvSpPr txBox="1"/>
          <p:nvPr/>
        </p:nvSpPr>
        <p:spPr>
          <a:xfrm>
            <a:off x="2849216" y="4644455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</a:t>
            </a:r>
            <a:r>
              <a:rPr lang="en-GB" sz="2800" b="1" dirty="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E225D6-6BDE-4512-A16E-0F1B8A47E4F4}"/>
              </a:ext>
            </a:extLst>
          </p:cNvPr>
          <p:cNvSpPr/>
          <p:nvPr/>
        </p:nvSpPr>
        <p:spPr>
          <a:xfrm flipH="1">
            <a:off x="4929808" y="4558781"/>
            <a:ext cx="2040834" cy="111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Thursday maths slide 5">
            <a:hlinkClick r:id="" action="ppaction://media"/>
            <a:extLst>
              <a:ext uri="{FF2B5EF4-FFF2-40B4-BE49-F238E27FC236}">
                <a16:creationId xmlns:a16="http://schemas.microsoft.com/office/drawing/2014/main" id="{71E3F497-087B-4314-ADC8-D6F57EC66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320" y="4578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1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310052" y="349455"/>
            <a:ext cx="82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Lets look at an example of long multiplication: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1DD717-A1A5-4AA8-A048-21ED4A46342D}"/>
              </a:ext>
            </a:extLst>
          </p:cNvPr>
          <p:cNvGrpSpPr/>
          <p:nvPr/>
        </p:nvGrpSpPr>
        <p:grpSpPr>
          <a:xfrm>
            <a:off x="2411896" y="1285188"/>
            <a:ext cx="4808038" cy="5321020"/>
            <a:chOff x="2411896" y="1285188"/>
            <a:chExt cx="4808038" cy="53210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A65276-B44A-4745-BAB3-9E8DC4F73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29" t="44941" r="70543" b="17302"/>
            <a:stretch/>
          </p:blipFill>
          <p:spPr>
            <a:xfrm>
              <a:off x="2411896" y="1285188"/>
              <a:ext cx="4808038" cy="532102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DA8F9B-4EAD-4C5F-A72B-29C77A0DA299}"/>
                </a:ext>
              </a:extLst>
            </p:cNvPr>
            <p:cNvSpPr/>
            <p:nvPr/>
          </p:nvSpPr>
          <p:spPr>
            <a:xfrm>
              <a:off x="3458817" y="3945698"/>
              <a:ext cx="1643270" cy="111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91CFD7-C53D-4DA4-AEFE-4989BE907439}"/>
              </a:ext>
            </a:extLst>
          </p:cNvPr>
          <p:cNvSpPr txBox="1"/>
          <p:nvPr/>
        </p:nvSpPr>
        <p:spPr>
          <a:xfrm>
            <a:off x="2849216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5CF5D-E661-4558-B415-88D1B975CDC2}"/>
              </a:ext>
            </a:extLst>
          </p:cNvPr>
          <p:cNvSpPr txBox="1"/>
          <p:nvPr/>
        </p:nvSpPr>
        <p:spPr>
          <a:xfrm>
            <a:off x="3743737" y="4327460"/>
            <a:ext cx="49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83CA1F-5640-4039-B495-088A58D3A3A6}"/>
              </a:ext>
            </a:extLst>
          </p:cNvPr>
          <p:cNvSpPr txBox="1"/>
          <p:nvPr/>
        </p:nvSpPr>
        <p:spPr>
          <a:xfrm>
            <a:off x="2252868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13F73-CF81-4D52-AFEE-C6CB40FEAC69}"/>
              </a:ext>
            </a:extLst>
          </p:cNvPr>
          <p:cNvSpPr txBox="1"/>
          <p:nvPr/>
        </p:nvSpPr>
        <p:spPr>
          <a:xfrm>
            <a:off x="1590259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348B0-0806-48C4-BBD1-2419302EC654}"/>
              </a:ext>
            </a:extLst>
          </p:cNvPr>
          <p:cNvSpPr txBox="1"/>
          <p:nvPr/>
        </p:nvSpPr>
        <p:spPr>
          <a:xfrm>
            <a:off x="2232994" y="4644455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DFF1B9-7EDE-4C98-8C8A-C5739C375E2B}"/>
              </a:ext>
            </a:extLst>
          </p:cNvPr>
          <p:cNvSpPr txBox="1"/>
          <p:nvPr/>
        </p:nvSpPr>
        <p:spPr>
          <a:xfrm>
            <a:off x="1881804" y="4644455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DFDC90-10B9-44F5-9F7A-1E00DF3862E6}"/>
              </a:ext>
            </a:extLst>
          </p:cNvPr>
          <p:cNvSpPr txBox="1"/>
          <p:nvPr/>
        </p:nvSpPr>
        <p:spPr>
          <a:xfrm>
            <a:off x="2849216" y="4644455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</a:t>
            </a:r>
            <a:r>
              <a:rPr lang="en-GB" sz="2800" b="1" dirty="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10E600-72C5-4FA6-8B9C-61B8C00C4981}"/>
              </a:ext>
            </a:extLst>
          </p:cNvPr>
          <p:cNvSpPr/>
          <p:nvPr/>
        </p:nvSpPr>
        <p:spPr>
          <a:xfrm>
            <a:off x="3657599" y="5329111"/>
            <a:ext cx="1298716" cy="424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1B3024-12CA-4329-BCB4-BB722C8A69E7}"/>
              </a:ext>
            </a:extLst>
          </p:cNvPr>
          <p:cNvSpPr txBox="1"/>
          <p:nvPr/>
        </p:nvSpPr>
        <p:spPr>
          <a:xfrm>
            <a:off x="3607899" y="5226245"/>
            <a:ext cx="72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56342A-D6C3-4A6F-82D3-D9857D3F2FFB}"/>
              </a:ext>
            </a:extLst>
          </p:cNvPr>
          <p:cNvSpPr/>
          <p:nvPr/>
        </p:nvSpPr>
        <p:spPr>
          <a:xfrm>
            <a:off x="5151783" y="5187826"/>
            <a:ext cx="1731878" cy="565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2BA04A3-893C-4B05-9291-7A451CDB6CC0}"/>
              </a:ext>
            </a:extLst>
          </p:cNvPr>
          <p:cNvCxnSpPr>
            <a:cxnSpLocks/>
          </p:cNvCxnSpPr>
          <p:nvPr/>
        </p:nvCxnSpPr>
        <p:spPr>
          <a:xfrm>
            <a:off x="2232994" y="2486579"/>
            <a:ext cx="1304091" cy="8557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583E2AF-A946-4CB6-8579-C768BA2683CC}"/>
              </a:ext>
            </a:extLst>
          </p:cNvPr>
          <p:cNvSpPr txBox="1"/>
          <p:nvPr/>
        </p:nvSpPr>
        <p:spPr>
          <a:xfrm>
            <a:off x="7777776" y="3173618"/>
            <a:ext cx="4004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3. Multiply by the tens column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FFA070-E0D3-4E35-A0FF-B592D98227F0}"/>
              </a:ext>
            </a:extLst>
          </p:cNvPr>
          <p:cNvCxnSpPr/>
          <p:nvPr/>
        </p:nvCxnSpPr>
        <p:spPr>
          <a:xfrm flipV="1">
            <a:off x="3896135" y="4413274"/>
            <a:ext cx="145774" cy="1645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ursday maths slide 6">
            <a:hlinkClick r:id="" action="ppaction://media"/>
            <a:extLst>
              <a:ext uri="{FF2B5EF4-FFF2-40B4-BE49-F238E27FC236}">
                <a16:creationId xmlns:a16="http://schemas.microsoft.com/office/drawing/2014/main" id="{DB79B4B6-0099-4C60-9027-9C6505A76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320" y="4574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5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310052" y="349455"/>
            <a:ext cx="82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Lets look at an example of long multiplication: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1DD717-A1A5-4AA8-A048-21ED4A46342D}"/>
              </a:ext>
            </a:extLst>
          </p:cNvPr>
          <p:cNvGrpSpPr/>
          <p:nvPr/>
        </p:nvGrpSpPr>
        <p:grpSpPr>
          <a:xfrm>
            <a:off x="2411896" y="1285188"/>
            <a:ext cx="4808038" cy="5321020"/>
            <a:chOff x="2411896" y="1285188"/>
            <a:chExt cx="4808038" cy="53210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A65276-B44A-4745-BAB3-9E8DC4F73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29" t="44941" r="70543" b="17302"/>
            <a:stretch/>
          </p:blipFill>
          <p:spPr>
            <a:xfrm>
              <a:off x="2411896" y="1285188"/>
              <a:ext cx="4808038" cy="532102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DA8F9B-4EAD-4C5F-A72B-29C77A0DA299}"/>
                </a:ext>
              </a:extLst>
            </p:cNvPr>
            <p:cNvSpPr/>
            <p:nvPr/>
          </p:nvSpPr>
          <p:spPr>
            <a:xfrm>
              <a:off x="3458817" y="3945698"/>
              <a:ext cx="1643270" cy="111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91CFD7-C53D-4DA4-AEFE-4989BE907439}"/>
              </a:ext>
            </a:extLst>
          </p:cNvPr>
          <p:cNvSpPr txBox="1"/>
          <p:nvPr/>
        </p:nvSpPr>
        <p:spPr>
          <a:xfrm>
            <a:off x="2849216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5CF5D-E661-4558-B415-88D1B975CDC2}"/>
              </a:ext>
            </a:extLst>
          </p:cNvPr>
          <p:cNvSpPr txBox="1"/>
          <p:nvPr/>
        </p:nvSpPr>
        <p:spPr>
          <a:xfrm>
            <a:off x="3743737" y="4327460"/>
            <a:ext cx="49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83CA1F-5640-4039-B495-088A58D3A3A6}"/>
              </a:ext>
            </a:extLst>
          </p:cNvPr>
          <p:cNvSpPr txBox="1"/>
          <p:nvPr/>
        </p:nvSpPr>
        <p:spPr>
          <a:xfrm>
            <a:off x="2252868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13F73-CF81-4D52-AFEE-C6CB40FEAC69}"/>
              </a:ext>
            </a:extLst>
          </p:cNvPr>
          <p:cNvSpPr txBox="1"/>
          <p:nvPr/>
        </p:nvSpPr>
        <p:spPr>
          <a:xfrm>
            <a:off x="1590259" y="3890371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348B0-0806-48C4-BBD1-2419302EC654}"/>
              </a:ext>
            </a:extLst>
          </p:cNvPr>
          <p:cNvSpPr txBox="1"/>
          <p:nvPr/>
        </p:nvSpPr>
        <p:spPr>
          <a:xfrm>
            <a:off x="2232994" y="4644455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DFF1B9-7EDE-4C98-8C8A-C5739C375E2B}"/>
              </a:ext>
            </a:extLst>
          </p:cNvPr>
          <p:cNvSpPr txBox="1"/>
          <p:nvPr/>
        </p:nvSpPr>
        <p:spPr>
          <a:xfrm>
            <a:off x="1881804" y="4644455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DFDC90-10B9-44F5-9F7A-1E00DF3862E6}"/>
              </a:ext>
            </a:extLst>
          </p:cNvPr>
          <p:cNvSpPr txBox="1"/>
          <p:nvPr/>
        </p:nvSpPr>
        <p:spPr>
          <a:xfrm>
            <a:off x="2849216" y="4644455"/>
            <a:ext cx="206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                </a:t>
            </a:r>
            <a:r>
              <a:rPr lang="en-GB" sz="2800" b="1" dirty="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10E600-72C5-4FA6-8B9C-61B8C00C4981}"/>
              </a:ext>
            </a:extLst>
          </p:cNvPr>
          <p:cNvSpPr/>
          <p:nvPr/>
        </p:nvSpPr>
        <p:spPr>
          <a:xfrm>
            <a:off x="3657599" y="5329111"/>
            <a:ext cx="1298716" cy="424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577D82-B3E1-4B48-91AA-7C48A2DF8BC5}"/>
              </a:ext>
            </a:extLst>
          </p:cNvPr>
          <p:cNvSpPr txBox="1"/>
          <p:nvPr/>
        </p:nvSpPr>
        <p:spPr>
          <a:xfrm>
            <a:off x="4234068" y="5226245"/>
            <a:ext cx="72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1B3024-12CA-4329-BCB4-BB722C8A69E7}"/>
              </a:ext>
            </a:extLst>
          </p:cNvPr>
          <p:cNvSpPr txBox="1"/>
          <p:nvPr/>
        </p:nvSpPr>
        <p:spPr>
          <a:xfrm>
            <a:off x="3607899" y="5226245"/>
            <a:ext cx="72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B62CD3-E33B-4A00-8C71-3861BDC856B7}"/>
              </a:ext>
            </a:extLst>
          </p:cNvPr>
          <p:cNvSpPr/>
          <p:nvPr/>
        </p:nvSpPr>
        <p:spPr>
          <a:xfrm>
            <a:off x="5151783" y="5187826"/>
            <a:ext cx="1731878" cy="565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2874F2-50E2-4948-8989-4BE3A460E8B7}"/>
              </a:ext>
            </a:extLst>
          </p:cNvPr>
          <p:cNvSpPr txBox="1"/>
          <p:nvPr/>
        </p:nvSpPr>
        <p:spPr>
          <a:xfrm>
            <a:off x="3597961" y="5226245"/>
            <a:ext cx="72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C17C5F-10B8-45D0-8B0A-D4E2723DEADA}"/>
              </a:ext>
            </a:extLst>
          </p:cNvPr>
          <p:cNvSpPr txBox="1"/>
          <p:nvPr/>
        </p:nvSpPr>
        <p:spPr>
          <a:xfrm>
            <a:off x="2971792" y="5216245"/>
            <a:ext cx="72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020A5A-F8AE-4B8C-9DB5-34E5BB5DFC8B}"/>
              </a:ext>
            </a:extLst>
          </p:cNvPr>
          <p:cNvSpPr txBox="1"/>
          <p:nvPr/>
        </p:nvSpPr>
        <p:spPr>
          <a:xfrm>
            <a:off x="7777776" y="3173618"/>
            <a:ext cx="4004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4. Add your two answers together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D5B456-1F72-4BB2-A7F7-88F6255E8EA7}"/>
              </a:ext>
            </a:extLst>
          </p:cNvPr>
          <p:cNvCxnSpPr/>
          <p:nvPr/>
        </p:nvCxnSpPr>
        <p:spPr>
          <a:xfrm flipV="1">
            <a:off x="3896135" y="4413274"/>
            <a:ext cx="145774" cy="1645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ursday maths slide 7">
            <a:hlinkClick r:id="" action="ppaction://media"/>
            <a:extLst>
              <a:ext uri="{FF2B5EF4-FFF2-40B4-BE49-F238E27FC236}">
                <a16:creationId xmlns:a16="http://schemas.microsoft.com/office/drawing/2014/main" id="{D00E320C-7935-43EC-89E5-C86631E8A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320" y="4576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7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564154" y="6097736"/>
            <a:ext cx="48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Click on the next slide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564154" y="264584"/>
            <a:ext cx="6391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B0021C-00CC-4259-9104-3BF995E2D36E}"/>
              </a:ext>
            </a:extLst>
          </p:cNvPr>
          <p:cNvGrpSpPr/>
          <p:nvPr/>
        </p:nvGrpSpPr>
        <p:grpSpPr>
          <a:xfrm>
            <a:off x="310052" y="1204392"/>
            <a:ext cx="7459282" cy="4440463"/>
            <a:chOff x="310052" y="114583"/>
            <a:chExt cx="7124132" cy="45503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3FF81-7156-449D-83BB-75C4D88E5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43" t="15921" r="40224" b="54985"/>
            <a:stretch/>
          </p:blipFill>
          <p:spPr>
            <a:xfrm>
              <a:off x="310052" y="114583"/>
              <a:ext cx="7124131" cy="18904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19578D-03C5-45AA-93C6-77B653689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9" t="21320" r="36699" b="36794"/>
            <a:stretch/>
          </p:blipFill>
          <p:spPr>
            <a:xfrm>
              <a:off x="310052" y="1943324"/>
              <a:ext cx="7124132" cy="272161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B9A235B-4951-4E5F-8758-BF3577284775}"/>
              </a:ext>
            </a:extLst>
          </p:cNvPr>
          <p:cNvSpPr/>
          <p:nvPr/>
        </p:nvSpPr>
        <p:spPr>
          <a:xfrm>
            <a:off x="5632173" y="3181287"/>
            <a:ext cx="463827" cy="371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5A2743-ECB0-4519-A0B2-AD2F829B142E}"/>
              </a:ext>
            </a:extLst>
          </p:cNvPr>
          <p:cNvGrpSpPr/>
          <p:nvPr/>
        </p:nvGrpSpPr>
        <p:grpSpPr>
          <a:xfrm>
            <a:off x="8187345" y="2913685"/>
            <a:ext cx="4004655" cy="1613427"/>
            <a:chOff x="8187345" y="3174838"/>
            <a:chExt cx="4004655" cy="16134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9EE128-CBAA-45EB-BB3E-62C935466B44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89EF0D-F6A0-40B7-8031-F4E2CC1B9256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EE3AB4-FC69-46F6-AA53-6FFF2BE10629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A8C365-EAF9-48EE-99E5-2DA985A35DAE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B6122EE-B178-4120-A14D-ECD35F6D6BB8}"/>
              </a:ext>
            </a:extLst>
          </p:cNvPr>
          <p:cNvSpPr/>
          <p:nvPr/>
        </p:nvSpPr>
        <p:spPr>
          <a:xfrm>
            <a:off x="931985" y="3260035"/>
            <a:ext cx="472745" cy="292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93741A-7F6E-4FBF-A2B4-DF0B754EF3E8}"/>
              </a:ext>
            </a:extLst>
          </p:cNvPr>
          <p:cNvSpPr/>
          <p:nvPr/>
        </p:nvSpPr>
        <p:spPr>
          <a:xfrm>
            <a:off x="4582572" y="3113740"/>
            <a:ext cx="472746" cy="412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Thursday maths slide 8">
            <a:hlinkClick r:id="" action="ppaction://media"/>
            <a:extLst>
              <a:ext uri="{FF2B5EF4-FFF2-40B4-BE49-F238E27FC236}">
                <a16:creationId xmlns:a16="http://schemas.microsoft.com/office/drawing/2014/main" id="{5EF1AB6A-6771-4DA4-84D3-269F24A6A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7867" y="231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3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511401" y="464058"/>
            <a:ext cx="48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B0021C-00CC-4259-9104-3BF995E2D36E}"/>
              </a:ext>
            </a:extLst>
          </p:cNvPr>
          <p:cNvGrpSpPr/>
          <p:nvPr/>
        </p:nvGrpSpPr>
        <p:grpSpPr>
          <a:xfrm>
            <a:off x="310052" y="1204392"/>
            <a:ext cx="7459282" cy="4440463"/>
            <a:chOff x="310052" y="114583"/>
            <a:chExt cx="7124132" cy="45503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3FF81-7156-449D-83BB-75C4D88E5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43" t="15921" r="40224" b="54985"/>
            <a:stretch/>
          </p:blipFill>
          <p:spPr>
            <a:xfrm>
              <a:off x="310052" y="114583"/>
              <a:ext cx="7124131" cy="18904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19578D-03C5-45AA-93C6-77B653689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9" t="21320" r="36699" b="36794"/>
            <a:stretch/>
          </p:blipFill>
          <p:spPr>
            <a:xfrm>
              <a:off x="310052" y="1943324"/>
              <a:ext cx="7124132" cy="27216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05A2743-ECB0-4519-A0B2-AD2F829B142E}"/>
              </a:ext>
            </a:extLst>
          </p:cNvPr>
          <p:cNvGrpSpPr/>
          <p:nvPr/>
        </p:nvGrpSpPr>
        <p:grpSpPr>
          <a:xfrm>
            <a:off x="8187345" y="2913685"/>
            <a:ext cx="4004655" cy="1613427"/>
            <a:chOff x="8187345" y="3174838"/>
            <a:chExt cx="4004655" cy="16134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9EE128-CBAA-45EB-BB3E-62C935466B44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89EF0D-F6A0-40B7-8031-F4E2CC1B9256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EE3AB4-FC69-46F6-AA53-6FFF2BE10629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A8C365-EAF9-48EE-99E5-2DA985A35DAE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B6122EE-B178-4120-A14D-ECD35F6D6BB8}"/>
              </a:ext>
            </a:extLst>
          </p:cNvPr>
          <p:cNvSpPr/>
          <p:nvPr/>
        </p:nvSpPr>
        <p:spPr>
          <a:xfrm>
            <a:off x="931985" y="3260035"/>
            <a:ext cx="472745" cy="292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93741A-7F6E-4FBF-A2B4-DF0B754EF3E8}"/>
              </a:ext>
            </a:extLst>
          </p:cNvPr>
          <p:cNvSpPr/>
          <p:nvPr/>
        </p:nvSpPr>
        <p:spPr>
          <a:xfrm>
            <a:off x="4582572" y="3113740"/>
            <a:ext cx="472746" cy="412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EF1A7F-D210-4907-807C-2B0EFF58715D}"/>
              </a:ext>
            </a:extLst>
          </p:cNvPr>
          <p:cNvSpPr txBox="1"/>
          <p:nvPr/>
        </p:nvSpPr>
        <p:spPr>
          <a:xfrm>
            <a:off x="1890899" y="4402395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0173B5-A0DE-461B-9383-B4E670A8DB8F}"/>
              </a:ext>
            </a:extLst>
          </p:cNvPr>
          <p:cNvSpPr txBox="1"/>
          <p:nvPr/>
        </p:nvSpPr>
        <p:spPr>
          <a:xfrm>
            <a:off x="1591493" y="4402395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6DD107-1B85-462B-A7AE-7633D2A50F92}"/>
              </a:ext>
            </a:extLst>
          </p:cNvPr>
          <p:cNvSpPr txBox="1"/>
          <p:nvPr/>
        </p:nvSpPr>
        <p:spPr>
          <a:xfrm>
            <a:off x="1281358" y="4413935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CB2094-A138-4AAE-BD8B-E1BCD2D326FE}"/>
              </a:ext>
            </a:extLst>
          </p:cNvPr>
          <p:cNvSpPr txBox="1"/>
          <p:nvPr/>
        </p:nvSpPr>
        <p:spPr>
          <a:xfrm>
            <a:off x="1786267" y="4598601"/>
            <a:ext cx="2373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1B2BB7-EDFD-4CEA-9C8C-EB38B35BA821}"/>
              </a:ext>
            </a:extLst>
          </p:cNvPr>
          <p:cNvSpPr txBox="1"/>
          <p:nvPr/>
        </p:nvSpPr>
        <p:spPr>
          <a:xfrm>
            <a:off x="1598267" y="4711166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21DBBB-9CF8-4E41-9D5E-0CF707DAC6AB}"/>
              </a:ext>
            </a:extLst>
          </p:cNvPr>
          <p:cNvSpPr txBox="1"/>
          <p:nvPr/>
        </p:nvSpPr>
        <p:spPr>
          <a:xfrm>
            <a:off x="1288132" y="4711166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3EDFEF-8D04-47F8-8060-E81835518C3F}"/>
              </a:ext>
            </a:extLst>
          </p:cNvPr>
          <p:cNvSpPr txBox="1"/>
          <p:nvPr/>
        </p:nvSpPr>
        <p:spPr>
          <a:xfrm>
            <a:off x="1908402" y="5009271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000AC-366C-4A56-B629-B978F3AD2CD2}"/>
              </a:ext>
            </a:extLst>
          </p:cNvPr>
          <p:cNvSpPr txBox="1"/>
          <p:nvPr/>
        </p:nvSpPr>
        <p:spPr>
          <a:xfrm>
            <a:off x="1607678" y="5009271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13D5F6-1AAD-4FA5-81A3-760EB94AEA43}"/>
              </a:ext>
            </a:extLst>
          </p:cNvPr>
          <p:cNvSpPr txBox="1"/>
          <p:nvPr/>
        </p:nvSpPr>
        <p:spPr>
          <a:xfrm>
            <a:off x="1475660" y="5327460"/>
            <a:ext cx="2373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EF8BFE-DAB4-4222-9330-FE06B5DC470B}"/>
              </a:ext>
            </a:extLst>
          </p:cNvPr>
          <p:cNvSpPr txBox="1"/>
          <p:nvPr/>
        </p:nvSpPr>
        <p:spPr>
          <a:xfrm>
            <a:off x="1306954" y="5001405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2CA4D9-45E3-41B1-878B-A29B1F8B9A06}"/>
              </a:ext>
            </a:extLst>
          </p:cNvPr>
          <p:cNvSpPr txBox="1"/>
          <p:nvPr/>
        </p:nvSpPr>
        <p:spPr>
          <a:xfrm>
            <a:off x="5511111" y="4415615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BA60D0-62CD-4EC0-91B4-48BEB1FDE68F}"/>
              </a:ext>
            </a:extLst>
          </p:cNvPr>
          <p:cNvSpPr txBox="1"/>
          <p:nvPr/>
        </p:nvSpPr>
        <p:spPr>
          <a:xfrm>
            <a:off x="5211705" y="4415615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6E28F2-4E2D-40E7-B327-86FD47581C51}"/>
              </a:ext>
            </a:extLst>
          </p:cNvPr>
          <p:cNvSpPr txBox="1"/>
          <p:nvPr/>
        </p:nvSpPr>
        <p:spPr>
          <a:xfrm>
            <a:off x="5218479" y="4724386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BD48AD-7D65-40B8-8EA5-A887A129A177}"/>
              </a:ext>
            </a:extLst>
          </p:cNvPr>
          <p:cNvSpPr txBox="1"/>
          <p:nvPr/>
        </p:nvSpPr>
        <p:spPr>
          <a:xfrm>
            <a:off x="4908344" y="4724386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A8BF66-5956-41C2-A461-4DEAC7255A9D}"/>
              </a:ext>
            </a:extLst>
          </p:cNvPr>
          <p:cNvSpPr txBox="1"/>
          <p:nvPr/>
        </p:nvSpPr>
        <p:spPr>
          <a:xfrm>
            <a:off x="5528614" y="4998215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162DBA-7A4E-4232-A74B-7238757979DD}"/>
              </a:ext>
            </a:extLst>
          </p:cNvPr>
          <p:cNvSpPr txBox="1"/>
          <p:nvPr/>
        </p:nvSpPr>
        <p:spPr>
          <a:xfrm>
            <a:off x="5227890" y="4998215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5D4806-87DB-4BBF-AE7D-43C41AF58E42}"/>
              </a:ext>
            </a:extLst>
          </p:cNvPr>
          <p:cNvSpPr txBox="1"/>
          <p:nvPr/>
        </p:nvSpPr>
        <p:spPr>
          <a:xfrm>
            <a:off x="4927166" y="4990349"/>
            <a:ext cx="38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33B8A4-A0E0-4633-924C-E838D211F5B6}"/>
              </a:ext>
            </a:extLst>
          </p:cNvPr>
          <p:cNvSpPr txBox="1"/>
          <p:nvPr/>
        </p:nvSpPr>
        <p:spPr>
          <a:xfrm>
            <a:off x="5136239" y="4849666"/>
            <a:ext cx="2373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" name="Thursday maths slide 9">
            <a:hlinkClick r:id="" action="ppaction://media"/>
            <a:extLst>
              <a:ext uri="{FF2B5EF4-FFF2-40B4-BE49-F238E27FC236}">
                <a16:creationId xmlns:a16="http://schemas.microsoft.com/office/drawing/2014/main" id="{3DE8661D-58BF-4901-ADB5-886BAE8AB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7859" y="381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2B30C8-F525-444F-B354-F03C7F0A2CA0}">
  <ds:schemaRefs>
    <ds:schemaRef ds:uri="http://www.w3.org/XML/1998/namespace"/>
    <ds:schemaRef ds:uri="http://purl.org/dc/dcmitype/"/>
    <ds:schemaRef ds:uri="6e6ca74e-b4f7-4601-85ac-67e42a279e9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a460e403-a353-4628-9222-e96d0f2ecf11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606</Words>
  <Application>Microsoft Office PowerPoint</Application>
  <PresentationFormat>Widescreen</PresentationFormat>
  <Paragraphs>109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187</cp:revision>
  <dcterms:created xsi:type="dcterms:W3CDTF">2020-07-13T10:58:18Z</dcterms:created>
  <dcterms:modified xsi:type="dcterms:W3CDTF">2021-02-23T16:10:29Z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