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60" r:id="rId5"/>
    <p:sldId id="256" r:id="rId6"/>
    <p:sldId id="261" r:id="rId7"/>
    <p:sldId id="263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79069-D373-40C8-9257-6C7EA271EE44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B1C57-CB35-4CAD-A255-667F20EA2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59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Maths Home Learning  </a:t>
            </a:r>
          </a:p>
          <a:p>
            <a:pPr algn="ctr"/>
            <a:r>
              <a:rPr lang="en-GB" sz="4800" dirty="0" smtClean="0"/>
              <a:t>Wednesday 24</a:t>
            </a:r>
            <a:r>
              <a:rPr lang="en-GB" sz="4800" baseline="30000" dirty="0" smtClean="0"/>
              <a:t>th</a:t>
            </a:r>
            <a:r>
              <a:rPr lang="en-GB" sz="4800" dirty="0" smtClean="0"/>
              <a:t> February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1411" y="3242872"/>
            <a:ext cx="8752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WEIGHT &amp; VOLUME LESSON 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212" y="531235"/>
            <a:ext cx="3131351" cy="209244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09601" y="3964114"/>
            <a:ext cx="10806544" cy="2542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/>
              <a:t>Good Morning Starlings.</a:t>
            </a:r>
          </a:p>
          <a:p>
            <a:pPr algn="ctr">
              <a:lnSpc>
                <a:spcPct val="150000"/>
              </a:lnSpc>
            </a:pPr>
            <a:endParaRPr lang="en-GB" dirty="0"/>
          </a:p>
          <a:p>
            <a:pPr algn="ctr">
              <a:lnSpc>
                <a:spcPct val="150000"/>
              </a:lnSpc>
            </a:pPr>
            <a:r>
              <a:rPr lang="en-GB" dirty="0" smtClean="0"/>
              <a:t>I hope you’re enjoying learning all about volume and capacity, today we are going to </a:t>
            </a:r>
            <a:r>
              <a:rPr lang="en-GB" dirty="0"/>
              <a:t>compare and order objects according to their capacity</a:t>
            </a:r>
            <a:r>
              <a:rPr lang="en-GB" dirty="0" smtClean="0"/>
              <a:t>.</a:t>
            </a:r>
          </a:p>
          <a:p>
            <a:pPr algn="ctr">
              <a:lnSpc>
                <a:spcPct val="150000"/>
              </a:lnSpc>
            </a:pPr>
            <a:r>
              <a:rPr lang="en-GB" dirty="0" smtClean="0"/>
              <a:t> Can you choose a large and a small container and predict how many cups it will take to fill each of them? Look at my picture above and see how many cups I took to  fill my different sized buckets.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278" y="191755"/>
            <a:ext cx="492442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74" y="180109"/>
            <a:ext cx="5471935" cy="64889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4327" y="1657437"/>
            <a:ext cx="5930611" cy="299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42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31" y="0"/>
            <a:ext cx="5229225" cy="34004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74" y="3609110"/>
            <a:ext cx="5203681" cy="30670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2830" y="98712"/>
            <a:ext cx="5276850" cy="2676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2830" y="2970935"/>
            <a:ext cx="5229225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62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1713" y="256474"/>
            <a:ext cx="7733487" cy="592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557A74-BC58-4828-BF7F-46189311D3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8EB23E-FE2B-4566-8A19-66CDE51F05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0E8A5B-E7F8-486E-A8F0-2202AD04B941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5ad0ee9d-2391-47bc-bd54-552549e2ac3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84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Lesley Judge</cp:lastModifiedBy>
  <cp:revision>80</cp:revision>
  <dcterms:created xsi:type="dcterms:W3CDTF">2020-11-02T10:04:53Z</dcterms:created>
  <dcterms:modified xsi:type="dcterms:W3CDTF">2021-02-10T15:46:21Z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