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1" r:id="rId7"/>
    <p:sldId id="263" r:id="rId8"/>
    <p:sldId id="273" r:id="rId9"/>
    <p:sldId id="274" r:id="rId10"/>
    <p:sldId id="275" r:id="rId11"/>
    <p:sldId id="276" r:id="rId12"/>
    <p:sldId id="277" r:id="rId13"/>
    <p:sldId id="270" r:id="rId14"/>
    <p:sldId id="27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2278966" y="2145352"/>
            <a:ext cx="6848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English Home Learning  </a:t>
            </a:r>
          </a:p>
          <a:p>
            <a:pPr algn="ctr"/>
            <a:r>
              <a:rPr lang="en-GB" sz="4800" dirty="0"/>
              <a:t>Wednesday 24</a:t>
            </a:r>
            <a:r>
              <a:rPr lang="en-GB" sz="4800" baseline="30000" dirty="0"/>
              <a:t>th</a:t>
            </a:r>
            <a:r>
              <a:rPr lang="en-GB" sz="4800" dirty="0"/>
              <a:t> February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FDDE3-E548-4B23-A69E-E5471CF0C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2" y="135468"/>
            <a:ext cx="6427278" cy="2686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6A4B2-EB7D-4EB6-8B32-56E13E7C0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2" y="2822224"/>
            <a:ext cx="6427278" cy="379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05270-0354-4523-9E43-803536FAB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36" y="2269067"/>
            <a:ext cx="5418159" cy="21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4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9743A-3EB7-4010-9B49-4C3B2B27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7" y="1377244"/>
            <a:ext cx="10307733" cy="41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D523A9-F185-4D4E-AA58-3DD4AC9F7A31}"/>
              </a:ext>
            </a:extLst>
          </p:cNvPr>
          <p:cNvSpPr txBox="1"/>
          <p:nvPr/>
        </p:nvSpPr>
        <p:spPr>
          <a:xfrm>
            <a:off x="3487102" y="238442"/>
            <a:ext cx="66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of the day!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0752C-9564-4FD7-AC87-9C60E296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7" y="238442"/>
            <a:ext cx="3169481" cy="1771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65443-8C9B-4E55-9C03-0BE8C59DF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448" y="197489"/>
            <a:ext cx="1762125" cy="211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09A747-A9DE-4095-B9CB-97D48933E898}"/>
              </a:ext>
            </a:extLst>
          </p:cNvPr>
          <p:cNvSpPr txBox="1"/>
          <p:nvPr/>
        </p:nvSpPr>
        <p:spPr>
          <a:xfrm>
            <a:off x="3305908" y="1716258"/>
            <a:ext cx="57082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rgbClr val="FF0000"/>
                </a:solidFill>
              </a:rPr>
              <a:t>do</a:t>
            </a:r>
            <a:r>
              <a:rPr lang="en-GB" sz="8800" dirty="0"/>
              <a:t>  </a:t>
            </a:r>
            <a:r>
              <a:rPr lang="en-GB" sz="8800" dirty="0">
                <a:solidFill>
                  <a:srgbClr val="00B050"/>
                </a:solidFill>
              </a:rPr>
              <a:t>we</a:t>
            </a:r>
            <a:r>
              <a:rPr lang="en-GB" sz="8800" dirty="0"/>
              <a:t>    </a:t>
            </a:r>
            <a:r>
              <a:rPr lang="en-GB" sz="8800" dirty="0">
                <a:solidFill>
                  <a:srgbClr val="FFFF00"/>
                </a:solidFill>
              </a:rPr>
              <a:t>of</a:t>
            </a:r>
            <a:r>
              <a:rPr lang="en-GB" sz="88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A0AAC-3660-42D2-B68A-E57CDA6ED69E}"/>
              </a:ext>
            </a:extLst>
          </p:cNvPr>
          <p:cNvSpPr txBox="1"/>
          <p:nvPr/>
        </p:nvSpPr>
        <p:spPr>
          <a:xfrm>
            <a:off x="136427" y="2907016"/>
            <a:ext cx="96968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Can you write the word </a:t>
            </a:r>
            <a:r>
              <a:rPr lang="en-GB" sz="3200" dirty="0">
                <a:solidFill>
                  <a:srgbClr val="FF0000"/>
                </a:solidFill>
              </a:rPr>
              <a:t>do</a:t>
            </a:r>
            <a:r>
              <a:rPr lang="en-GB" sz="3200" dirty="0"/>
              <a:t> 5 times in your prettiest handwriting? </a:t>
            </a:r>
          </a:p>
          <a:p>
            <a:endParaRPr lang="en-GB" sz="3200" dirty="0"/>
          </a:p>
          <a:p>
            <a:r>
              <a:rPr lang="en-GB" sz="3200" dirty="0"/>
              <a:t>Can you write the word </a:t>
            </a:r>
            <a:r>
              <a:rPr lang="en-GB" sz="3200" dirty="0">
                <a:solidFill>
                  <a:srgbClr val="00B050"/>
                </a:solidFill>
              </a:rPr>
              <a:t>we</a:t>
            </a:r>
            <a:r>
              <a:rPr lang="en-GB" sz="3200" dirty="0"/>
              <a:t> 5 times using your other hand? </a:t>
            </a:r>
          </a:p>
          <a:p>
            <a:endParaRPr lang="en-GB" sz="3200" dirty="0"/>
          </a:p>
          <a:p>
            <a:r>
              <a:rPr lang="en-GB" sz="3200" dirty="0"/>
              <a:t>Can you write the word </a:t>
            </a:r>
            <a:r>
              <a:rPr lang="en-GB" sz="3200" dirty="0">
                <a:solidFill>
                  <a:srgbClr val="FFFF00"/>
                </a:solidFill>
              </a:rPr>
              <a:t>of</a:t>
            </a:r>
            <a:r>
              <a:rPr lang="en-GB" sz="3200" dirty="0"/>
              <a:t> 5 times sticking your tongue out?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B2DCD-EDAF-4294-AFF8-77D83987B66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02997" y="2964815"/>
            <a:ext cx="1343025" cy="928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CC54B6-2287-4CAC-9B96-51664388555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322021" y="4152939"/>
            <a:ext cx="1704975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65D52-D287-4E6A-95C1-51B28958486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605865" y="5469968"/>
            <a:ext cx="1137285" cy="10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210AC5-077B-47CE-B4B2-8BAF0B784E65}"/>
              </a:ext>
            </a:extLst>
          </p:cNvPr>
          <p:cNvSpPr txBox="1"/>
          <p:nvPr/>
        </p:nvSpPr>
        <p:spPr>
          <a:xfrm>
            <a:off x="1048109" y="537010"/>
            <a:ext cx="95016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going to </a:t>
            </a:r>
            <a:r>
              <a:rPr lang="en-GB" sz="2400" u="sng" dirty="0">
                <a:solidFill>
                  <a:srgbClr val="FF0000"/>
                </a:solidFill>
              </a:rPr>
              <a:t>learn and use new vocabulary from the text</a:t>
            </a:r>
          </a:p>
          <a:p>
            <a:endParaRPr lang="en-GB" sz="2400" dirty="0"/>
          </a:p>
          <a:p>
            <a:r>
              <a:rPr lang="en-GB" sz="2400" dirty="0"/>
              <a:t>To do this you will need to: 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Read the text with a little help from your grown ups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Highlight or point to new or tricky words – we call this new vocabulary 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Talk about what this new word will mean and have a go at using it in different spoken sentences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When you have finished reading you will have a task to complete where you need to match up pictures and words and try to use this new word in a sentence</a:t>
            </a:r>
          </a:p>
        </p:txBody>
      </p:sp>
    </p:spTree>
    <p:extLst>
      <p:ext uri="{BB962C8B-B14F-4D97-AF65-F5344CB8AC3E}">
        <p14:creationId xmlns:p14="http://schemas.microsoft.com/office/powerpoint/2010/main" val="375934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29680-9181-48D3-B75E-2B1FDE43C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422"/>
          <a:stretch/>
        </p:blipFill>
        <p:spPr>
          <a:xfrm>
            <a:off x="3803175" y="1573123"/>
            <a:ext cx="5706425" cy="5164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4DE63C-894E-43C3-A31E-B4A161CE6739}"/>
              </a:ext>
            </a:extLst>
          </p:cNvPr>
          <p:cNvSpPr txBox="1"/>
          <p:nvPr/>
        </p:nvSpPr>
        <p:spPr>
          <a:xfrm>
            <a:off x="0" y="119967"/>
            <a:ext cx="1141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Remember, these are some of the key words from this unit of work. </a:t>
            </a:r>
          </a:p>
          <a:p>
            <a:endParaRPr lang="en-GB" sz="2400" dirty="0"/>
          </a:p>
          <a:p>
            <a:r>
              <a:rPr lang="en-GB" sz="2400" dirty="0"/>
              <a:t>Can you find any of these to highlight in the text today? </a:t>
            </a:r>
          </a:p>
        </p:txBody>
      </p:sp>
    </p:spTree>
    <p:extLst>
      <p:ext uri="{BB962C8B-B14F-4D97-AF65-F5344CB8AC3E}">
        <p14:creationId xmlns:p14="http://schemas.microsoft.com/office/powerpoint/2010/main" val="412227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06688-AD81-4206-A74F-750C74E06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3" y="48646"/>
            <a:ext cx="7793502" cy="68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1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1C9E2-38EC-4FC4-ACCB-FA2A9AC6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6507"/>
            <a:ext cx="4955822" cy="64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6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9DB1D-C84D-4192-96F2-F712C0E18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11" y="152472"/>
            <a:ext cx="5181600" cy="66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AC7C1-5BAF-49D2-9ACD-F7FA851BD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78" y="98074"/>
            <a:ext cx="5283200" cy="67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BEA69-8D81-42F2-A4F8-81A2F4B58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10" y="144017"/>
            <a:ext cx="4730045" cy="66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F12CA-0474-4328-8C03-8EA7F1E56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602"/>
            <a:ext cx="4831644" cy="67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4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9E0C07-8184-4FB2-B342-96DA0B493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C7735D-8721-461C-B5C0-253E7A9ABF32}">
  <ds:schemaRefs>
    <ds:schemaRef ds:uri="http://purl.org/dc/terms/"/>
    <ds:schemaRef ds:uri="5ad0ee9d-2391-47bc-bd54-552549e2ac3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E99509-C9C0-467C-8671-F377FBC82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178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Lesley Judge</cp:lastModifiedBy>
  <cp:revision>48</cp:revision>
  <dcterms:created xsi:type="dcterms:W3CDTF">2021-01-05T14:00:22Z</dcterms:created>
  <dcterms:modified xsi:type="dcterms:W3CDTF">2021-02-23T20:45:39Z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