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79" r:id="rId10"/>
    <p:sldId id="280" r:id="rId11"/>
    <p:sldId id="27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24.02.21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7 – Lesson 3</a:t>
            </a:r>
          </a:p>
          <a:p>
            <a:r>
              <a:rPr lang="en-GB" b="1" dirty="0"/>
              <a:t>Multiplying 2-digit number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41376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B04C3-B701-480C-884D-1F64DD505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6" t="13135" r="50000" b="19153"/>
          <a:stretch/>
        </p:blipFill>
        <p:spPr>
          <a:xfrm>
            <a:off x="618748" y="149267"/>
            <a:ext cx="6302755" cy="6559466"/>
          </a:xfrm>
          <a:prstGeom prst="rect">
            <a:avLst/>
          </a:prstGeom>
        </p:spPr>
      </p:pic>
      <p:pic>
        <p:nvPicPr>
          <p:cNvPr id="4" name="Wed maths slide 2">
            <a:hlinkClick r:id="" action="ppaction://media"/>
            <a:extLst>
              <a:ext uri="{FF2B5EF4-FFF2-40B4-BE49-F238E27FC236}">
                <a16:creationId xmlns:a16="http://schemas.microsoft.com/office/drawing/2014/main" id="{BE413DFD-2CC1-40ED-B75E-593BE62DC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3974" y="4448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CA09-663E-4E5F-BED3-20C7DD5480DC}"/>
              </a:ext>
            </a:extLst>
          </p:cNvPr>
          <p:cNvSpPr txBox="1"/>
          <p:nvPr/>
        </p:nvSpPr>
        <p:spPr>
          <a:xfrm>
            <a:off x="6026717" y="477943"/>
            <a:ext cx="319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65280-5AD2-4CCD-B27A-74B685067ACE}"/>
              </a:ext>
            </a:extLst>
          </p:cNvPr>
          <p:cNvSpPr txBox="1"/>
          <p:nvPr/>
        </p:nvSpPr>
        <p:spPr>
          <a:xfrm>
            <a:off x="6026717" y="2669185"/>
            <a:ext cx="44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723FF-123D-4D3E-A3E1-9AF7EB4B1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23" t="13337" r="15921" b="12225"/>
          <a:stretch/>
        </p:blipFill>
        <p:spPr>
          <a:xfrm>
            <a:off x="185360" y="170651"/>
            <a:ext cx="5463189" cy="64976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E2CD78-A30A-43A5-A1C1-1314FCCB414D}"/>
              </a:ext>
            </a:extLst>
          </p:cNvPr>
          <p:cNvGrpSpPr/>
          <p:nvPr/>
        </p:nvGrpSpPr>
        <p:grpSpPr>
          <a:xfrm>
            <a:off x="5821579" y="3917452"/>
            <a:ext cx="6185061" cy="2242798"/>
            <a:chOff x="6248400" y="3426610"/>
            <a:chExt cx="5283200" cy="16854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6A16C7-6306-416F-B1D8-21616608B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4" t="84076" r="31698" b="9128"/>
            <a:stretch/>
          </p:blipFill>
          <p:spPr>
            <a:xfrm>
              <a:off x="6248400" y="4823791"/>
              <a:ext cx="5283200" cy="2882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5608A4-A5BC-4F85-AD16-BEBEC190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4" t="10844" r="31698" b="56213"/>
            <a:stretch/>
          </p:blipFill>
          <p:spPr>
            <a:xfrm>
              <a:off x="6248400" y="3426610"/>
              <a:ext cx="5283200" cy="139718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B7E8FEB-1759-4609-B905-1DCBD6305102}"/>
              </a:ext>
            </a:extLst>
          </p:cNvPr>
          <p:cNvSpPr/>
          <p:nvPr/>
        </p:nvSpPr>
        <p:spPr>
          <a:xfrm>
            <a:off x="7051652" y="4751652"/>
            <a:ext cx="494713" cy="2385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A3D11A-BA40-4A95-9507-4C559A41D666}"/>
              </a:ext>
            </a:extLst>
          </p:cNvPr>
          <p:cNvSpPr/>
          <p:nvPr/>
        </p:nvSpPr>
        <p:spPr>
          <a:xfrm>
            <a:off x="7697273" y="4751652"/>
            <a:ext cx="494713" cy="2385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B4CFD7-F18F-4614-979F-058CDA0BCB45}"/>
              </a:ext>
            </a:extLst>
          </p:cNvPr>
          <p:cNvSpPr/>
          <p:nvPr/>
        </p:nvSpPr>
        <p:spPr>
          <a:xfrm>
            <a:off x="8315402" y="4751652"/>
            <a:ext cx="415643" cy="2385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Wed maths slide 3A">
            <a:hlinkClick r:id="" action="ppaction://media"/>
            <a:extLst>
              <a:ext uri="{FF2B5EF4-FFF2-40B4-BE49-F238E27FC236}">
                <a16:creationId xmlns:a16="http://schemas.microsoft.com/office/drawing/2014/main" id="{12F9D54F-DA0A-4D5B-A1FB-8FFF516AC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7673" y="1641741"/>
            <a:ext cx="609600" cy="609600"/>
          </a:xfrm>
          <a:prstGeom prst="rect">
            <a:avLst/>
          </a:prstGeom>
        </p:spPr>
      </p:pic>
      <p:pic>
        <p:nvPicPr>
          <p:cNvPr id="14" name="Wed maths slide 3B">
            <a:hlinkClick r:id="" action="ppaction://media"/>
            <a:extLst>
              <a:ext uri="{FF2B5EF4-FFF2-40B4-BE49-F238E27FC236}">
                <a16:creationId xmlns:a16="http://schemas.microsoft.com/office/drawing/2014/main" id="{024BF2BA-AC6D-4571-8B43-62D95304D6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0836" y="2712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5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34854" y="6225919"/>
            <a:ext cx="593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534854" y="262749"/>
            <a:ext cx="578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question read to you. We will work together to reach the answer.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EE0E6-64A6-4768-A541-57E59E319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9" t="15849" r="33223" b="16643"/>
          <a:stretch/>
        </p:blipFill>
        <p:spPr>
          <a:xfrm>
            <a:off x="534854" y="1342008"/>
            <a:ext cx="8178801" cy="4510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DAEF08-0B68-479C-94F3-8562C3653AFA}"/>
              </a:ext>
            </a:extLst>
          </p:cNvPr>
          <p:cNvSpPr/>
          <p:nvPr/>
        </p:nvSpPr>
        <p:spPr>
          <a:xfrm>
            <a:off x="1387994" y="4018260"/>
            <a:ext cx="664686" cy="31772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Wed maths slide 4A">
            <a:hlinkClick r:id="" action="ppaction://media"/>
            <a:extLst>
              <a:ext uri="{FF2B5EF4-FFF2-40B4-BE49-F238E27FC236}">
                <a16:creationId xmlns:a16="http://schemas.microsoft.com/office/drawing/2014/main" id="{39E5DB18-C1A8-466F-A390-7A6B09A54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6735" y="299480"/>
            <a:ext cx="609600" cy="609600"/>
          </a:xfrm>
          <a:prstGeom prst="rect">
            <a:avLst/>
          </a:prstGeom>
        </p:spPr>
      </p:pic>
      <p:pic>
        <p:nvPicPr>
          <p:cNvPr id="9" name="Wed maths slide 4B">
            <a:hlinkClick r:id="" action="ppaction://media"/>
            <a:extLst>
              <a:ext uri="{FF2B5EF4-FFF2-40B4-BE49-F238E27FC236}">
                <a16:creationId xmlns:a16="http://schemas.microsoft.com/office/drawing/2014/main" id="{0D1AAF9A-B498-436B-97D2-08AFCCDCA8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6724" y="6105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063699" y="2295788"/>
            <a:ext cx="409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7063699" y="4852213"/>
            <a:ext cx="409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823229-13CE-4E33-9F66-2092F12B6D62}"/>
              </a:ext>
            </a:extLst>
          </p:cNvPr>
          <p:cNvGrpSpPr/>
          <p:nvPr/>
        </p:nvGrpSpPr>
        <p:grpSpPr>
          <a:xfrm>
            <a:off x="871061" y="172925"/>
            <a:ext cx="5597474" cy="6512150"/>
            <a:chOff x="498526" y="121693"/>
            <a:chExt cx="6176803" cy="72993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6EF160-C696-4015-8275-24D749418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055" t="32560" r="17213" b="13886"/>
            <a:stretch/>
          </p:blipFill>
          <p:spPr>
            <a:xfrm>
              <a:off x="498526" y="121693"/>
              <a:ext cx="6176803" cy="34797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B1E92D-B959-4412-8BA3-499FF8AC3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916" t="27195" r="17352" b="13886"/>
            <a:stretch/>
          </p:blipFill>
          <p:spPr>
            <a:xfrm>
              <a:off x="498526" y="3521015"/>
              <a:ext cx="6176803" cy="390001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358FE2-30FB-4803-8258-0E72F19524DD}"/>
                </a:ext>
              </a:extLst>
            </p:cNvPr>
            <p:cNvSpPr/>
            <p:nvPr/>
          </p:nvSpPr>
          <p:spPr>
            <a:xfrm>
              <a:off x="498526" y="7245701"/>
              <a:ext cx="6176803" cy="160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Wed maths slide 5">
            <a:hlinkClick r:id="" action="ppaction://media"/>
            <a:extLst>
              <a:ext uri="{FF2B5EF4-FFF2-40B4-BE49-F238E27FC236}">
                <a16:creationId xmlns:a16="http://schemas.microsoft.com/office/drawing/2014/main" id="{85E30390-F943-4662-9813-4DB508DED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9908" y="3638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713742" y="407331"/>
            <a:ext cx="5960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713742" y="623943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A23705-AD41-443C-8ADB-4FF35FC9E859}"/>
              </a:ext>
            </a:extLst>
          </p:cNvPr>
          <p:cNvGrpSpPr/>
          <p:nvPr/>
        </p:nvGrpSpPr>
        <p:grpSpPr>
          <a:xfrm>
            <a:off x="713742" y="1294758"/>
            <a:ext cx="8551334" cy="4601544"/>
            <a:chOff x="745066" y="1750611"/>
            <a:chExt cx="8551334" cy="46015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D4D5A9-F46D-439F-92FD-CC56A0CB0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306" t="31863" r="15694" b="19117"/>
            <a:stretch/>
          </p:blipFill>
          <p:spPr>
            <a:xfrm>
              <a:off x="745066" y="1750611"/>
              <a:ext cx="8551334" cy="44680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D533D5-ED27-4B4C-96DF-C0ACADB7C2FF}"/>
                </a:ext>
              </a:extLst>
            </p:cNvPr>
            <p:cNvSpPr/>
            <p:nvPr/>
          </p:nvSpPr>
          <p:spPr>
            <a:xfrm>
              <a:off x="745067" y="6085239"/>
              <a:ext cx="8551333" cy="266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Wed maths slide 6">
            <a:hlinkClick r:id="" action="ppaction://media"/>
            <a:extLst>
              <a:ext uri="{FF2B5EF4-FFF2-40B4-BE49-F238E27FC236}">
                <a16:creationId xmlns:a16="http://schemas.microsoft.com/office/drawing/2014/main" id="{5BCF09EB-8079-4749-8C21-34CA4D005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5080" y="425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E900-6CE3-4927-9DF9-277CB1EB7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83" t="22767" r="14584" b="8897"/>
          <a:stretch/>
        </p:blipFill>
        <p:spPr>
          <a:xfrm>
            <a:off x="301922" y="564867"/>
            <a:ext cx="7995409" cy="5728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8642624" y="2228671"/>
            <a:ext cx="334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8642625" y="5106213"/>
            <a:ext cx="334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5" name="Wed maths slide 7">
            <a:hlinkClick r:id="" action="ppaction://media"/>
            <a:extLst>
              <a:ext uri="{FF2B5EF4-FFF2-40B4-BE49-F238E27FC236}">
                <a16:creationId xmlns:a16="http://schemas.microsoft.com/office/drawing/2014/main" id="{907EF06C-3EB0-439D-99AB-D041AE9CD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5163" y="3824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547693" y="1753432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306623" y="864898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1 - 4 Answers: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A86C7-1197-4D97-BAA5-D4136A5ED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0" t="18089" r="44443" b="2591"/>
          <a:stretch/>
        </p:blipFill>
        <p:spPr>
          <a:xfrm>
            <a:off x="681193" y="469847"/>
            <a:ext cx="6295981" cy="5860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99CA6-414C-4FF2-9756-7A5F1A865D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9" t="43149" r="61053" b="32656"/>
          <a:stretch/>
        </p:blipFill>
        <p:spPr>
          <a:xfrm>
            <a:off x="7306623" y="4291845"/>
            <a:ext cx="4596220" cy="2038141"/>
          </a:xfrm>
          <a:prstGeom prst="rect">
            <a:avLst/>
          </a:prstGeom>
        </p:spPr>
      </p:pic>
      <p:pic>
        <p:nvPicPr>
          <p:cNvPr id="2" name="Wed maths slide 8">
            <a:hlinkClick r:id="" action="ppaction://media"/>
            <a:extLst>
              <a:ext uri="{FF2B5EF4-FFF2-40B4-BE49-F238E27FC236}">
                <a16:creationId xmlns:a16="http://schemas.microsoft.com/office/drawing/2014/main" id="{7B47CF63-5D14-46AF-A45E-4692C2EC2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179" y="2765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675912" y="4763615"/>
            <a:ext cx="320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675912" y="2691304"/>
            <a:ext cx="343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601687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5341F6-1811-4D79-907F-F8B9CBD771E7}"/>
              </a:ext>
            </a:extLst>
          </p:cNvPr>
          <p:cNvGrpSpPr/>
          <p:nvPr/>
        </p:nvGrpSpPr>
        <p:grpSpPr>
          <a:xfrm>
            <a:off x="524934" y="1918301"/>
            <a:ext cx="7670800" cy="4338012"/>
            <a:chOff x="524934" y="1918301"/>
            <a:chExt cx="7670800" cy="43380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4D1133-B9D4-4137-B2BF-9BE702CB6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944" t="20698" r="16250" b="24330"/>
            <a:stretch/>
          </p:blipFill>
          <p:spPr>
            <a:xfrm>
              <a:off x="524934" y="1918301"/>
              <a:ext cx="7670800" cy="433801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457F78-5A41-43E5-99B9-87503EF8DE61}"/>
                </a:ext>
              </a:extLst>
            </p:cNvPr>
            <p:cNvSpPr/>
            <p:nvPr/>
          </p:nvSpPr>
          <p:spPr>
            <a:xfrm>
              <a:off x="863599" y="2413725"/>
              <a:ext cx="440267" cy="44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Wed maths slide 9A">
            <a:hlinkClick r:id="" action="ppaction://media"/>
            <a:extLst>
              <a:ext uri="{FF2B5EF4-FFF2-40B4-BE49-F238E27FC236}">
                <a16:creationId xmlns:a16="http://schemas.microsoft.com/office/drawing/2014/main" id="{C203EBB9-D9EA-4ADD-970D-1B997A6E5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7226" y="3600906"/>
            <a:ext cx="609600" cy="609600"/>
          </a:xfrm>
          <a:prstGeom prst="rect">
            <a:avLst/>
          </a:prstGeom>
        </p:spPr>
      </p:pic>
      <p:pic>
        <p:nvPicPr>
          <p:cNvPr id="5" name="Wed maths slide 9B">
            <a:hlinkClick r:id="" action="ppaction://media"/>
            <a:extLst>
              <a:ext uri="{FF2B5EF4-FFF2-40B4-BE49-F238E27FC236}">
                <a16:creationId xmlns:a16="http://schemas.microsoft.com/office/drawing/2014/main" id="{71923038-2315-4492-B6D3-6219FCDD8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7226" y="5673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a460e403-a353-4628-9222-e96d0f2ecf11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6e6ca74e-b4f7-4601-85ac-67e42a279e9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348</Words>
  <Application>Microsoft Office PowerPoint</Application>
  <PresentationFormat>Widescreen</PresentationFormat>
  <Paragraphs>34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172</cp:revision>
  <dcterms:created xsi:type="dcterms:W3CDTF">2020-07-13T10:58:18Z</dcterms:created>
  <dcterms:modified xsi:type="dcterms:W3CDTF">2021-02-22T19:58:53Z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