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2" r:id="rId3"/>
    <p:sldId id="274" r:id="rId4"/>
    <p:sldId id="290" r:id="rId5"/>
    <p:sldId id="281" r:id="rId6"/>
    <p:sldId id="282" r:id="rId7"/>
    <p:sldId id="283" r:id="rId8"/>
    <p:sldId id="284" r:id="rId9"/>
    <p:sldId id="285" r:id="rId10"/>
    <p:sldId id="286" r:id="rId11"/>
    <p:sldId id="275" r:id="rId12"/>
    <p:sldId id="289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D610A-A631-4428-A94C-BA8C05B36BCA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C2874-1D60-429C-ABD3-36465C2A0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399" y="471054"/>
            <a:ext cx="9144000" cy="1213873"/>
          </a:xfrm>
        </p:spPr>
        <p:txBody>
          <a:bodyPr/>
          <a:lstStyle/>
          <a:p>
            <a:r>
              <a:rPr lang="en-GB" b="1" u="sng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6460" y="1652451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23.02.21</a:t>
            </a:r>
            <a:endParaRPr lang="en-GB" b="1" dirty="0"/>
          </a:p>
          <a:p>
            <a:endParaRPr lang="en-GB" b="1" dirty="0"/>
          </a:p>
          <a:p>
            <a:r>
              <a:rPr lang="en-GB" sz="4000" b="1" dirty="0" smtClean="0"/>
              <a:t>Finding the mean</a:t>
            </a:r>
            <a:endParaRPr lang="en-GB" sz="4000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299" y="426790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8073" y="4027945"/>
            <a:ext cx="7893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</a:rPr>
              <a:t>The mean</a:t>
            </a: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</a:rPr>
              <a:t> is the total of the numbers divided by how many numbers there are. </a:t>
            </a:r>
            <a:endParaRPr lang="en-GB" sz="2400" dirty="0" smtClean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r>
              <a:rPr lang="en-GB" sz="2400" dirty="0" smtClean="0">
                <a:solidFill>
                  <a:schemeClr val="tx2"/>
                </a:solidFill>
                <a:latin typeface="arial" panose="020B0604020202020204" pitchFamily="34" charset="0"/>
              </a:rPr>
              <a:t>To </a:t>
            </a: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</a:rPr>
              <a:t>find </a:t>
            </a:r>
            <a:r>
              <a:rPr lang="en-GB" sz="2400" b="1" dirty="0">
                <a:solidFill>
                  <a:schemeClr val="tx2"/>
                </a:solidFill>
                <a:latin typeface="arial" panose="020B0604020202020204" pitchFamily="34" charset="0"/>
              </a:rPr>
              <a:t>the mean</a:t>
            </a: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</a:rPr>
              <a:t>, add all the numbers together then divide by the number of numbers.</a:t>
            </a:r>
            <a:endParaRPr lang="en-GB" sz="24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761" y="784882"/>
            <a:ext cx="3343275" cy="169545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399" y="2451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11" y="77705"/>
            <a:ext cx="1366980" cy="915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617" y="186245"/>
            <a:ext cx="9282546" cy="654547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425" y="15598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3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76" y="393873"/>
            <a:ext cx="1707743" cy="15642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992" y="2475346"/>
            <a:ext cx="8896192" cy="354892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9339" y="8413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8079" y="0"/>
            <a:ext cx="2600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</a:t>
            </a:r>
            <a:endParaRPr lang="en-GB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62" y="874585"/>
            <a:ext cx="11621077" cy="538766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3975" y="1410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8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4" y="61556"/>
            <a:ext cx="1502477" cy="13762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4624" y="61556"/>
            <a:ext cx="2600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</a:t>
            </a:r>
            <a:endParaRPr lang="en-GB" sz="44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1811" y="58731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3023" y="1437774"/>
            <a:ext cx="9883105" cy="522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9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344" y="97270"/>
            <a:ext cx="4798243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454" y="828675"/>
            <a:ext cx="9828021" cy="602932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536" y="972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39" y="218383"/>
            <a:ext cx="1688143" cy="154628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97344" y="97270"/>
            <a:ext cx="4798243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0647" y="889144"/>
            <a:ext cx="9568008" cy="586981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204" y="20660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2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Calculating the Mean</a:t>
            </a:r>
            <a:endParaRPr lang="en-GB" b="1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0108" y="1492611"/>
            <a:ext cx="11883239" cy="367975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8468" y="6209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3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83" y="1067996"/>
            <a:ext cx="904009" cy="1130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700" y="157162"/>
            <a:ext cx="6324600" cy="65436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0624" y="384175"/>
            <a:ext cx="487363" cy="487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2272" y="2473778"/>
            <a:ext cx="2573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Average = mean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106" y="158594"/>
            <a:ext cx="8854847" cy="660279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589" y="3433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6" y="1318254"/>
            <a:ext cx="1366980" cy="915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510" y="5466278"/>
            <a:ext cx="904009" cy="1130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6801" y="184726"/>
            <a:ext cx="9109141" cy="652650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147" y="25966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69" y="116717"/>
            <a:ext cx="1366980" cy="915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63" y="1317637"/>
            <a:ext cx="11342255" cy="483334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0304" y="4439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3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2" y="71345"/>
            <a:ext cx="1366980" cy="915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348" y="1165225"/>
            <a:ext cx="10687050" cy="55435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51125" y="5291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6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2037</TotalTime>
  <Words>21</Words>
  <Application>Microsoft Office PowerPoint</Application>
  <PresentationFormat>Widescreen</PresentationFormat>
  <Paragraphs>12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</vt:lpstr>
      <vt:lpstr>Calibri</vt:lpstr>
      <vt:lpstr>Calibri Light</vt:lpstr>
      <vt:lpstr>Office Theme</vt:lpstr>
      <vt:lpstr>Mathematics</vt:lpstr>
      <vt:lpstr>Starter Activity  </vt:lpstr>
      <vt:lpstr>Starter Activity  </vt:lpstr>
      <vt:lpstr>Calculating the Mean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177</cp:revision>
  <dcterms:created xsi:type="dcterms:W3CDTF">2021-01-15T16:34:08Z</dcterms:created>
  <dcterms:modified xsi:type="dcterms:W3CDTF">2021-02-22T13:03:52Z</dcterms:modified>
</cp:coreProperties>
</file>