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7" r:id="rId2"/>
    <p:sldId id="258" r:id="rId3"/>
    <p:sldId id="315" r:id="rId4"/>
    <p:sldId id="316" r:id="rId5"/>
    <p:sldId id="317" r:id="rId6"/>
    <p:sldId id="318" r:id="rId7"/>
    <p:sldId id="319" r:id="rId8"/>
    <p:sldId id="26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E81B80-52A1-42D9-BFC0-77C8D6F1AF1A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39682E-4CD1-48D8-8986-E5619A2530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132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52708-9B5B-4A47-8CA8-EC69DE79F779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A9E6-4FB1-4B38-AAF2-76922AE44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0834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52708-9B5B-4A47-8CA8-EC69DE79F779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A9E6-4FB1-4B38-AAF2-76922AE44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841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52708-9B5B-4A47-8CA8-EC69DE79F779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A9E6-4FB1-4B38-AAF2-76922AE44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270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52708-9B5B-4A47-8CA8-EC69DE79F779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A9E6-4FB1-4B38-AAF2-76922AE44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092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52708-9B5B-4A47-8CA8-EC69DE79F779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A9E6-4FB1-4B38-AAF2-76922AE44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73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52708-9B5B-4A47-8CA8-EC69DE79F779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A9E6-4FB1-4B38-AAF2-76922AE44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9223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52708-9B5B-4A47-8CA8-EC69DE79F779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A9E6-4FB1-4B38-AAF2-76922AE44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1134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52708-9B5B-4A47-8CA8-EC69DE79F779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A9E6-4FB1-4B38-AAF2-76922AE44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2409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52708-9B5B-4A47-8CA8-EC69DE79F779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A9E6-4FB1-4B38-AAF2-76922AE44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354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52708-9B5B-4A47-8CA8-EC69DE79F779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A9E6-4FB1-4B38-AAF2-76922AE44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5237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52708-9B5B-4A47-8CA8-EC69DE79F779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A9E6-4FB1-4B38-AAF2-76922AE44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4807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652708-9B5B-4A47-8CA8-EC69DE79F779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6EA9E6-4FB1-4B38-AAF2-76922AE44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4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video" Target="https://www.youtube.com/embed/5BjtbJFz2ug" TargetMode="External"/><Relationship Id="rId6" Type="http://schemas.openxmlformats.org/officeDocument/2006/relationships/hyperlink" Target="https://www.youtube.com/watch?v=5BjtbJFz2ug" TargetMode="External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4902" y="1631305"/>
            <a:ext cx="5626418" cy="498441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 smtClean="0"/>
              <a:t>Easter lesson 1 - Salvation</a:t>
            </a:r>
            <a:endParaRPr lang="en-GB" b="1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734647" y="1792288"/>
            <a:ext cx="215956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 smtClean="0">
                <a:solidFill>
                  <a:srgbClr val="FF0000"/>
                </a:solidFill>
              </a:rPr>
              <a:t>Key vocabulary</a:t>
            </a:r>
          </a:p>
          <a:p>
            <a:r>
              <a:rPr lang="en-GB" sz="3200" dirty="0" smtClean="0"/>
              <a:t>Salvation</a:t>
            </a:r>
          </a:p>
          <a:p>
            <a:r>
              <a:rPr lang="en-GB" sz="3200" dirty="0" smtClean="0"/>
              <a:t>Repentance</a:t>
            </a:r>
          </a:p>
          <a:p>
            <a:r>
              <a:rPr lang="en-GB" sz="3200" dirty="0" smtClean="0"/>
              <a:t>Sacrifice</a:t>
            </a:r>
          </a:p>
          <a:p>
            <a:endParaRPr lang="en-GB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7067" y="5405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2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altLang="en-US" sz="5400" b="1" u="sng" dirty="0" smtClean="0"/>
              <a:t>Being Lost</a:t>
            </a:r>
            <a:endParaRPr lang="en-GB" sz="5400" b="1" u="sng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0824705"/>
              </p:ext>
            </p:extLst>
          </p:nvPr>
        </p:nvGraphicFramePr>
        <p:xfrm>
          <a:off x="2892669" y="1815736"/>
          <a:ext cx="6406662" cy="23556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06662">
                  <a:extLst>
                    <a:ext uri="{9D8B030D-6E8A-4147-A177-3AD203B41FA5}">
                      <a16:colId xmlns:a16="http://schemas.microsoft.com/office/drawing/2014/main" val="37934654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4400" dirty="0">
                          <a:effectLst/>
                        </a:rPr>
                        <a:t>Have you ever been lost? </a:t>
                      </a:r>
                      <a:endParaRPr lang="en-GB" sz="4400" dirty="0" smtClean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4400" dirty="0" smtClean="0">
                          <a:effectLst/>
                        </a:rPr>
                        <a:t>What </a:t>
                      </a:r>
                      <a:r>
                        <a:rPr lang="en-GB" sz="4400" dirty="0">
                          <a:effectLst/>
                        </a:rPr>
                        <a:t>happened? </a:t>
                      </a:r>
                      <a:endParaRPr lang="en-GB" sz="4400" dirty="0" smtClean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4400" dirty="0" smtClean="0">
                          <a:effectLst/>
                        </a:rPr>
                        <a:t>Who </a:t>
                      </a:r>
                      <a:r>
                        <a:rPr lang="en-GB" sz="4400" dirty="0">
                          <a:effectLst/>
                        </a:rPr>
                        <a:t>found you?</a:t>
                      </a:r>
                      <a:endParaRPr lang="en-GB" sz="4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35" marR="114935" marT="0" marB="0"/>
                </a:tc>
                <a:extLst>
                  <a:ext uri="{0D108BD9-81ED-4DB2-BD59-A6C34878D82A}">
                    <a16:rowId xmlns:a16="http://schemas.microsoft.com/office/drawing/2014/main" val="453410555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1725" y="4385584"/>
            <a:ext cx="4603506" cy="18949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978" y="365125"/>
            <a:ext cx="2276475" cy="21050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8254" y="296374"/>
            <a:ext cx="1805926" cy="115508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25802" y="6302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23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altLang="en-US" sz="5400" b="1" u="sng" dirty="0" smtClean="0"/>
              <a:t>Being Lost</a:t>
            </a:r>
            <a:endParaRPr lang="en-GB" sz="5400" b="1" u="sng" dirty="0"/>
          </a:p>
        </p:txBody>
      </p:sp>
      <p:sp>
        <p:nvSpPr>
          <p:cNvPr id="3" name="Rectangle 2"/>
          <p:cNvSpPr/>
          <p:nvPr/>
        </p:nvSpPr>
        <p:spPr>
          <a:xfrm>
            <a:off x="838200" y="2864452"/>
            <a:ext cx="8305800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films have you seen where a rescue took place? </a:t>
            </a:r>
            <a:endParaRPr lang="en-GB" sz="2800" b="1" u="sng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eg</a:t>
            </a:r>
            <a:r>
              <a:rPr lang="en-GB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101 Dalmatians, Snow White. </a:t>
            </a:r>
            <a:endParaRPr lang="en-GB" sz="28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Were 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those who were lost able to rescue themselves? </a:t>
            </a:r>
            <a:endParaRPr lang="en-GB" sz="28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does it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means to be rescued from something that you can’t rescue yourself </a:t>
            </a:r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from?</a:t>
            </a:r>
          </a:p>
          <a:p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going to look at a Bible story where someone was rescued.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9920" y="446812"/>
            <a:ext cx="2543175" cy="2105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281" y="365125"/>
            <a:ext cx="3467100" cy="18669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27894" y="16338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53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/>
              <a:t>The story of Zacchaeus: Luke 19:1-10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5BjtbJFz2ug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461847" y="2090615"/>
            <a:ext cx="5611446" cy="315643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43772" y="5878119"/>
            <a:ext cx="47754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6"/>
              </a:rPr>
              <a:t>https://</a:t>
            </a:r>
            <a:r>
              <a:rPr lang="en-GB" dirty="0" smtClean="0">
                <a:hlinkClick r:id="rId6"/>
              </a:rPr>
              <a:t>www.youtube.com/watch?v=5BjtbJFz2ug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15709" y="8555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0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 smtClean="0"/>
              <a:t>Hot Seating - Zacchaeus</a:t>
            </a:r>
            <a:endParaRPr lang="en-GB" b="1" u="sng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2429932"/>
              </p:ext>
            </p:extLst>
          </p:nvPr>
        </p:nvGraphicFramePr>
        <p:xfrm>
          <a:off x="391990" y="1690688"/>
          <a:ext cx="10515600" cy="48202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1678336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800" b="1" dirty="0" smtClean="0">
                          <a:effectLst/>
                        </a:rPr>
                        <a:t>Why </a:t>
                      </a:r>
                      <a:r>
                        <a:rPr lang="en-GB" sz="2800" b="1" dirty="0">
                          <a:effectLst/>
                        </a:rPr>
                        <a:t>were you a tax collector? </a:t>
                      </a:r>
                      <a:endParaRPr lang="en-GB" sz="2800" b="1" dirty="0" smtClean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800" b="1" dirty="0" smtClean="0">
                          <a:effectLst/>
                        </a:rPr>
                        <a:t>Why </a:t>
                      </a:r>
                      <a:r>
                        <a:rPr lang="en-GB" sz="2800" b="1" dirty="0">
                          <a:effectLst/>
                        </a:rPr>
                        <a:t>were you taking more money from people than you should have done? </a:t>
                      </a:r>
                      <a:endParaRPr lang="en-GB" sz="2800" b="1" dirty="0" smtClean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800" b="1" dirty="0" smtClean="0">
                          <a:effectLst/>
                        </a:rPr>
                        <a:t>What </a:t>
                      </a:r>
                      <a:r>
                        <a:rPr lang="en-GB" sz="2800" b="1" dirty="0">
                          <a:effectLst/>
                        </a:rPr>
                        <a:t>do you think people felt about you? </a:t>
                      </a:r>
                      <a:endParaRPr lang="en-GB" sz="2800" b="1" dirty="0" smtClean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800" b="1" dirty="0" smtClean="0">
                          <a:effectLst/>
                        </a:rPr>
                        <a:t>Are </a:t>
                      </a:r>
                      <a:r>
                        <a:rPr lang="en-GB" sz="2800" b="1" dirty="0">
                          <a:effectLst/>
                        </a:rPr>
                        <a:t>you important to other people? </a:t>
                      </a:r>
                      <a:endParaRPr lang="en-GB" sz="2800" b="1" dirty="0" smtClean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800" b="1" dirty="0" smtClean="0">
                          <a:effectLst/>
                        </a:rPr>
                        <a:t>Are </a:t>
                      </a:r>
                      <a:r>
                        <a:rPr lang="en-GB" sz="2800" b="1" dirty="0">
                          <a:effectLst/>
                        </a:rPr>
                        <a:t>people scared of you? </a:t>
                      </a:r>
                      <a:endParaRPr lang="en-GB" sz="2800" b="1" dirty="0" smtClean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800" b="1" dirty="0" smtClean="0">
                          <a:effectLst/>
                        </a:rPr>
                        <a:t>Do </a:t>
                      </a:r>
                      <a:r>
                        <a:rPr lang="en-GB" sz="2800" b="1" dirty="0">
                          <a:effectLst/>
                        </a:rPr>
                        <a:t>you want to be rescued from this kind of life? </a:t>
                      </a:r>
                      <a:endParaRPr lang="en-GB" sz="2800" b="1" dirty="0" smtClean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800" b="1" dirty="0" smtClean="0">
                          <a:effectLst/>
                        </a:rPr>
                        <a:t>Do </a:t>
                      </a:r>
                      <a:r>
                        <a:rPr lang="en-GB" sz="2800" b="1" dirty="0">
                          <a:effectLst/>
                        </a:rPr>
                        <a:t>you sleep at night? </a:t>
                      </a:r>
                      <a:endParaRPr lang="en-GB" sz="2800" b="1" dirty="0" smtClean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800" b="1" dirty="0" smtClean="0">
                          <a:effectLst/>
                        </a:rPr>
                        <a:t>Why </a:t>
                      </a:r>
                      <a:r>
                        <a:rPr lang="en-GB" sz="2800" b="1" dirty="0">
                          <a:effectLst/>
                        </a:rPr>
                        <a:t>do you want to see Jesus?</a:t>
                      </a:r>
                      <a:endParaRPr lang="en-GB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35" marR="114935" marT="0" marB="0"/>
                </a:tc>
                <a:extLst>
                  <a:ext uri="{0D108BD9-81ED-4DB2-BD59-A6C34878D82A}">
                    <a16:rowId xmlns:a16="http://schemas.microsoft.com/office/drawing/2014/main" val="1996461031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3960" y="365125"/>
            <a:ext cx="2686050" cy="167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42602" y="715962"/>
            <a:ext cx="487363" cy="4873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9938" y="365125"/>
            <a:ext cx="17812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u="sng" dirty="0" smtClean="0">
                <a:solidFill>
                  <a:srgbClr val="FF0000"/>
                </a:solidFill>
              </a:rPr>
              <a:t>Activity 1</a:t>
            </a:r>
            <a:endParaRPr lang="en-GB" sz="32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16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smtClean="0"/>
              <a:t>Retell the story</a:t>
            </a:r>
            <a:endParaRPr lang="en-GB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515" y="1547950"/>
            <a:ext cx="9302970" cy="51881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9938" y="365125"/>
            <a:ext cx="17812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u="sng" dirty="0" smtClean="0">
                <a:solidFill>
                  <a:srgbClr val="FF0000"/>
                </a:solidFill>
              </a:rPr>
              <a:t>Activity 2</a:t>
            </a:r>
            <a:endParaRPr lang="en-GB" sz="3200" b="1" u="sng" dirty="0">
              <a:solidFill>
                <a:srgbClr val="FF0000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22356" y="4691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61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03384" y="311894"/>
            <a:ext cx="10339753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u="sng" dirty="0">
                <a:solidFill>
                  <a:srgbClr val="231F20"/>
                </a:solidFill>
                <a:latin typeface="ReithSans"/>
              </a:rPr>
              <a:t>Jesus meets Zacchaeus (Luke 19:1-10</a:t>
            </a:r>
            <a:r>
              <a:rPr lang="en-GB" sz="3600" b="1" u="sng" dirty="0" smtClean="0">
                <a:solidFill>
                  <a:srgbClr val="231F20"/>
                </a:solidFill>
                <a:latin typeface="ReithSans"/>
              </a:rPr>
              <a:t>)</a:t>
            </a:r>
          </a:p>
          <a:p>
            <a:endParaRPr lang="en-GB" sz="3600" b="1" u="sng" dirty="0">
              <a:solidFill>
                <a:srgbClr val="231F20"/>
              </a:solidFill>
              <a:latin typeface="ReithSans"/>
            </a:endParaRPr>
          </a:p>
          <a:p>
            <a:r>
              <a:rPr lang="en-GB" sz="3200" dirty="0">
                <a:solidFill>
                  <a:srgbClr val="231F20"/>
                </a:solidFill>
              </a:rPr>
              <a:t>Jesus was passing through Jericho. There was a chief tax collector there named Zacchaeus, who was rich. Zacchaeus was a little man, and wanted to see Jesus, so he climbed a sycamore tree. Jesus looked up and said, </a:t>
            </a:r>
            <a:r>
              <a:rPr lang="en-GB" sz="3200" b="1" dirty="0">
                <a:solidFill>
                  <a:srgbClr val="231F20"/>
                </a:solidFill>
              </a:rPr>
              <a:t>“Hurry down, Zacchaeus, because I must stay in your house today.”</a:t>
            </a:r>
            <a:r>
              <a:rPr lang="en-GB" sz="3200" dirty="0">
                <a:solidFill>
                  <a:srgbClr val="231F20"/>
                </a:solidFill>
              </a:rPr>
              <a:t> The people started grumbling because Jesus was going to the home of a sinner. However, Zacchaeus promised to give half his belongings to the poor and pay back four times as much to anyone he had cheated. Jesus concluded by saying </a:t>
            </a:r>
            <a:r>
              <a:rPr lang="en-GB" sz="3200" b="1" dirty="0">
                <a:solidFill>
                  <a:srgbClr val="231F20"/>
                </a:solidFill>
              </a:rPr>
              <a:t>“The Son of Man came to seek and to save the lost.”</a:t>
            </a:r>
            <a:endParaRPr lang="en-GB" sz="3200" dirty="0">
              <a:solidFill>
                <a:srgbClr val="231F20"/>
              </a:solidFill>
              <a:effectLst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21925" y="3118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53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555169" y="37446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b="1" u="sng" dirty="0" smtClean="0"/>
              <a:t>Next Lesson – </a:t>
            </a:r>
          </a:p>
          <a:p>
            <a:endParaRPr lang="en-GB" altLang="en-US" sz="2800" b="1" u="sng" dirty="0"/>
          </a:p>
          <a:p>
            <a:r>
              <a:rPr lang="en-GB" altLang="en-US" sz="2800" dirty="0" smtClean="0"/>
              <a:t>Continue to explore the concept </a:t>
            </a:r>
            <a:r>
              <a:rPr lang="en-GB" altLang="en-US" sz="2800" b="1" u="sng" dirty="0" smtClean="0"/>
              <a:t>Salvation</a:t>
            </a:r>
            <a:r>
              <a:rPr lang="en-GB" altLang="en-US" sz="2800" dirty="0" smtClean="0"/>
              <a:t> and look in more detail at the story of Zacchaeus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2862" y="1606247"/>
            <a:ext cx="5586779" cy="5044602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2140" y="3248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7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1001</TotalTime>
  <Words>246</Words>
  <Application>Microsoft Office PowerPoint</Application>
  <PresentationFormat>Widescreen</PresentationFormat>
  <Paragraphs>39</Paragraphs>
  <Slides>8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ReithSans</vt:lpstr>
      <vt:lpstr>Times New Roman</vt:lpstr>
      <vt:lpstr>Office Theme</vt:lpstr>
      <vt:lpstr>Easter lesson 1 - Salvation</vt:lpstr>
      <vt:lpstr>Being Lost</vt:lpstr>
      <vt:lpstr>Being Lost</vt:lpstr>
      <vt:lpstr>The story of Zacchaeus: Luke 19:1-10</vt:lpstr>
      <vt:lpstr>Hot Seating - Zacchaeus</vt:lpstr>
      <vt:lpstr>Retell the story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Mrs Whittingham</dc:creator>
  <cp:lastModifiedBy>Mrs Evans</cp:lastModifiedBy>
  <cp:revision>94</cp:revision>
  <dcterms:created xsi:type="dcterms:W3CDTF">2021-01-07T12:21:35Z</dcterms:created>
  <dcterms:modified xsi:type="dcterms:W3CDTF">2021-02-23T14:16:17Z</dcterms:modified>
</cp:coreProperties>
</file>