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9" r:id="rId3"/>
    <p:sldId id="261" r:id="rId4"/>
    <p:sldId id="265" r:id="rId5"/>
    <p:sldId id="256" r:id="rId6"/>
    <p:sldId id="263" r:id="rId7"/>
    <p:sldId id="257" r:id="rId8"/>
    <p:sldId id="260" r:id="rId9"/>
    <p:sldId id="264" r:id="rId10"/>
    <p:sldId id="26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4717E-9DB4-4BB4-9C0B-998E79842B59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4A75-7F3D-4ED9-9C61-0BDE551DA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0138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4717E-9DB4-4BB4-9C0B-998E79842B59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4A75-7F3D-4ED9-9C61-0BDE551DA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8880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4717E-9DB4-4BB4-9C0B-998E79842B59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4A75-7F3D-4ED9-9C61-0BDE551DA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6254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4717E-9DB4-4BB4-9C0B-998E79842B59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4A75-7F3D-4ED9-9C61-0BDE551DA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93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4717E-9DB4-4BB4-9C0B-998E79842B59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4A75-7F3D-4ED9-9C61-0BDE551DA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8460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4717E-9DB4-4BB4-9C0B-998E79842B59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4A75-7F3D-4ED9-9C61-0BDE551DA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086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4717E-9DB4-4BB4-9C0B-998E79842B59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4A75-7F3D-4ED9-9C61-0BDE551DA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321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4717E-9DB4-4BB4-9C0B-998E79842B59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4A75-7F3D-4ED9-9C61-0BDE551DA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107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4717E-9DB4-4BB4-9C0B-998E79842B59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4A75-7F3D-4ED9-9C61-0BDE551DA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137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4717E-9DB4-4BB4-9C0B-998E79842B59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4A75-7F3D-4ED9-9C61-0BDE551DA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223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4717E-9DB4-4BB4-9C0B-998E79842B59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4A75-7F3D-4ED9-9C61-0BDE551DA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542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4717E-9DB4-4BB4-9C0B-998E79842B59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34A75-7F3D-4ED9-9C61-0BDE551DA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3791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hyperlink" Target="https://www.topmarks.co.uk/Search.aspx?q=fraction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hyperlink" Target="https://www.youtube.com/watch?app=desktop&amp;v=e7rYbk9PNuM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 smtClean="0"/>
              <a:t>Goldfinches Arithmetic Lesson</a:t>
            </a:r>
            <a:endParaRPr lang="en-GB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u="sng" dirty="0" smtClean="0"/>
              <a:t>01.03.21</a:t>
            </a:r>
            <a:endParaRPr lang="en-GB" u="sng" dirty="0"/>
          </a:p>
        </p:txBody>
      </p:sp>
      <p:sp>
        <p:nvSpPr>
          <p:cNvPr id="4" name="Plus 3"/>
          <p:cNvSpPr/>
          <p:nvPr/>
        </p:nvSpPr>
        <p:spPr>
          <a:xfrm>
            <a:off x="657497" y="260124"/>
            <a:ext cx="1733005" cy="1741714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Minus 4"/>
          <p:cNvSpPr/>
          <p:nvPr/>
        </p:nvSpPr>
        <p:spPr>
          <a:xfrm>
            <a:off x="9670868" y="182880"/>
            <a:ext cx="1994263" cy="1497874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Multiply 5"/>
          <p:cNvSpPr/>
          <p:nvPr/>
        </p:nvSpPr>
        <p:spPr>
          <a:xfrm>
            <a:off x="696685" y="4930140"/>
            <a:ext cx="1593668" cy="1846217"/>
          </a:xfrm>
          <a:prstGeom prst="mathMultiply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Division 6"/>
          <p:cNvSpPr/>
          <p:nvPr/>
        </p:nvSpPr>
        <p:spPr>
          <a:xfrm>
            <a:off x="9936480" y="4754880"/>
            <a:ext cx="1950720" cy="1693817"/>
          </a:xfrm>
          <a:prstGeom prst="mathDivid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7048" y="4081148"/>
            <a:ext cx="2817904" cy="2353303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78848" y="4089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7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697" y="95794"/>
            <a:ext cx="10515600" cy="732745"/>
          </a:xfrm>
        </p:spPr>
        <p:txBody>
          <a:bodyPr/>
          <a:lstStyle/>
          <a:p>
            <a:pPr algn="ctr"/>
            <a:r>
              <a:rPr lang="en-GB" b="1" u="sng" dirty="0" smtClean="0"/>
              <a:t>Next Week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0783" y="919934"/>
            <a:ext cx="10515600" cy="4351338"/>
          </a:xfrm>
        </p:spPr>
        <p:txBody>
          <a:bodyPr/>
          <a:lstStyle/>
          <a:p>
            <a:r>
              <a:rPr lang="en-GB" dirty="0" smtClean="0"/>
              <a:t>See you all back in school</a:t>
            </a:r>
          </a:p>
          <a:p>
            <a:endParaRPr lang="en-GB" dirty="0"/>
          </a:p>
          <a:p>
            <a:r>
              <a:rPr lang="en-GB" dirty="0" smtClean="0"/>
              <a:t>Adding and subtracting fractions with the same denominator</a:t>
            </a:r>
          </a:p>
          <a:p>
            <a:endParaRPr lang="en-GB" dirty="0"/>
          </a:p>
          <a:p>
            <a:r>
              <a:rPr lang="en-GB" dirty="0">
                <a:hlinkClick r:id="rId4"/>
              </a:rPr>
              <a:t>https://</a:t>
            </a:r>
            <a:r>
              <a:rPr lang="en-GB" dirty="0" smtClean="0">
                <a:hlinkClick r:id="rId4"/>
              </a:rPr>
              <a:t>www.topmarks.co.uk/Search.aspx?q=fractions</a:t>
            </a:r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9948" y="3687345"/>
            <a:ext cx="5765191" cy="286585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79094" y="3868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20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 smtClean="0"/>
              <a:t>Spring Arithmetic 4</a:t>
            </a:r>
            <a:endParaRPr lang="en-GB" b="1" u="sng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24005" y="1543010"/>
            <a:ext cx="10515600" cy="4351338"/>
          </a:xfrm>
        </p:spPr>
        <p:txBody>
          <a:bodyPr/>
          <a:lstStyle/>
          <a:p>
            <a:r>
              <a:rPr lang="en-GB" dirty="0" smtClean="0"/>
              <a:t>6 Times Tables – count in 6s, write down multiples, </a:t>
            </a:r>
          </a:p>
          <a:p>
            <a:r>
              <a:rPr lang="en-GB" dirty="0"/>
              <a:t>Let’s sing along with a cover of Taylor Swift’s song ‘Shake it off’ to learn our 6 times tables</a:t>
            </a:r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Revise some key facts together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1426999" y="3219699"/>
            <a:ext cx="70641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</a:t>
            </a:r>
            <a:r>
              <a:rPr lang="en-GB" dirty="0" smtClean="0">
                <a:hlinkClick r:id="rId4"/>
              </a:rPr>
              <a:t>www.youtube.com/watch?app=desktop&amp;v=e7rYbk9PNuM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59464" y="3545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5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3350" y="221447"/>
            <a:ext cx="5876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u="sng" dirty="0" smtClean="0"/>
              <a:t>Revision of key Arithmetic questions</a:t>
            </a:r>
            <a:endParaRPr lang="en-GB" sz="2800" b="1" u="sng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356" y="1158752"/>
            <a:ext cx="2333625" cy="2524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4449" y="1158752"/>
            <a:ext cx="2333625" cy="2362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0971" y="744667"/>
            <a:ext cx="1809750" cy="3638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2770" y="4972408"/>
            <a:ext cx="6315075" cy="100965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78074" y="2393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14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3350" y="221447"/>
            <a:ext cx="5876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u="sng" dirty="0" smtClean="0"/>
              <a:t>Answers to key Arithmetic questions</a:t>
            </a:r>
            <a:endParaRPr lang="en-GB" sz="2800" b="1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088" y="1230689"/>
            <a:ext cx="1575589" cy="21560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2363" y="1265539"/>
            <a:ext cx="1770132" cy="23153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3415" y="381973"/>
            <a:ext cx="2266950" cy="3781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494" y="4889005"/>
            <a:ext cx="6315075" cy="11334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015" y="978804"/>
            <a:ext cx="1412585" cy="129388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37429" y="1382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38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41" y="133766"/>
            <a:ext cx="1520053" cy="10181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098" y="642818"/>
            <a:ext cx="10179987" cy="57189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37231" y="2000739"/>
            <a:ext cx="1853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18 divided by 3 = 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2404" y="14104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2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787" y="151715"/>
            <a:ext cx="1520053" cy="10181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2299" y="312982"/>
            <a:ext cx="8660201" cy="636135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4131" y="14026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81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41" y="133766"/>
            <a:ext cx="1520053" cy="10181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6818" y="550008"/>
            <a:ext cx="8160958" cy="61243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57230" y="5939692"/>
            <a:ext cx="1853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95 divided by 5 = 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97908" y="3063631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94 – 46 = 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75939" y="1508369"/>
            <a:ext cx="132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652 – 355 = 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2264" y="15103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75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8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66" y="589569"/>
            <a:ext cx="1837508" cy="16830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2083" y="247284"/>
            <a:ext cx="3911959" cy="661071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972" y="24889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5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66" y="589569"/>
            <a:ext cx="1837508" cy="16830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9875" y="409815"/>
            <a:ext cx="3840004" cy="6301768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1525" y="26218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32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6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95</Words>
  <Application>Microsoft Office PowerPoint</Application>
  <PresentationFormat>Widescreen</PresentationFormat>
  <Paragraphs>22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Goldfinches Arithmetic Lesson</vt:lpstr>
      <vt:lpstr>Spring Arithmetic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Week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Mrs Whittingham</dc:creator>
  <cp:lastModifiedBy>Mrs Evans</cp:lastModifiedBy>
  <cp:revision>31</cp:revision>
  <dcterms:created xsi:type="dcterms:W3CDTF">2021-01-08T12:56:52Z</dcterms:created>
  <dcterms:modified xsi:type="dcterms:W3CDTF">2021-02-23T14:17:00Z</dcterms:modified>
</cp:coreProperties>
</file>