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70" r:id="rId7"/>
    <p:sldId id="271" r:id="rId8"/>
    <p:sldId id="272" r:id="rId9"/>
    <p:sldId id="273" r:id="rId10"/>
    <p:sldId id="274" r:id="rId11"/>
    <p:sldId id="275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09DE-F8A3-4D9C-8898-BF3A54C0D1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429220-02DD-4CA3-B076-C6ADFB509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0E1AB-8ED1-48CB-9594-B8F814F7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39D69-F589-460C-A14D-61C506BA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5325F-2C8D-493D-AFCB-A750D045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25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40DEE-3E4F-45D9-9F3E-B2D26D81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8E671-FB7E-483D-BFFA-E86426574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C4C6C-C144-49FB-8A73-2A75CD01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2757D-C050-4830-8930-D6358A0B8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B0FCB-7DCE-4647-9110-B53FDFBBE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69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5A9EB-5DB2-4735-A0A3-031D97C27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AC71B-5783-4FB6-93EE-8B50332FE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BEDAB-0CD4-4B46-ABB0-D93410A9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50F5A-8507-4D02-8EB6-C9C472F26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89FD3-5D42-495A-8F8E-D65E04502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8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C0CD3-33A3-4499-98DD-CE4CFB891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438CC-F7AD-43BE-81C5-9070FE628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E8F9E-C02E-4D2D-BF7F-53420166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42C6C-072A-4FC8-A65A-C399EF24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FE7CD-1182-4FD1-9DDC-207D26D59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38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83C31-88F8-40BD-8249-CCAFD11CB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1A0DE-B755-4213-9952-6FAFED366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BD979-4780-46F5-91C3-F8082960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23EC-7791-4E0A-B71A-A1D5C07D6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10E02-556A-45FE-9E19-5494014D3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98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3BA26-FC04-4353-99C5-50B09B0F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2D19F-745E-4FA2-B90F-DB09A4DB07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EA848-FC01-4E70-85C2-7FA35994C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8276E-0C26-47BB-B30F-36ACD1961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863A6-D97F-432A-8EB9-855CAC948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A670E-F694-4AEB-89D9-3C0FF5B4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57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1B525-2620-472F-BF0F-5E5AAC2D3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48582-9BB9-4095-84E1-CD7A1E013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DF80-6A29-4055-9E1E-54B25143E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73DC03-3483-41D3-B679-0BDD5837B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FAE38-B168-44FB-A453-455063241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9A6232-777D-47CC-A2EC-7B4E5FF6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D924FC-0996-4FE9-BE9E-18A0DC9A1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B66910-001E-42B8-8B27-60663964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80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0448-6C0A-4279-B583-CD3FB1FA0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D5A69A-A417-4BD4-858C-3E2B76F97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8099C-8B08-439F-84EA-E8F15133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814CB0-BE58-4540-A583-4477F586A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38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0423F9-9F53-40C6-B5A3-E69AAB27A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E0F51A-7C6E-4D50-9F0C-FE4C09A4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05E79-19F1-4E7C-A737-E385A16E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75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C0D60-B55D-4F7F-88F7-63E0797AF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ABF88-C31B-46E5-907A-D4AE64699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545FD9-CB57-4A80-8CCD-74AA25884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9A301-C220-444E-A0B0-615BDA75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A3BA2-5C45-45A5-AE92-2ED4C5164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BBB8B9-96D8-44DB-8723-C6DCABBFD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98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7609-C7E8-422F-9F87-7E82FC45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2A92C7-F6EC-4A32-A3A9-076FA330EF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A85854-D3E2-4B49-84D6-9BC6C3BCA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8B00A-7AF7-48B4-8967-0F8F161B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6FD5A-92D8-47A0-9ABD-3C6826A4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C43B1-82BE-41C6-8141-236E96E43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812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5D53F4-F118-45F5-9E7B-EEF8C6F4D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88E9C-BD4B-4262-BE25-D8F4AE4C9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91EBF-783B-4465-9CAC-5548F993A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041C9-33C8-400C-880A-64B9B161CA66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F606-FA9A-43E6-81D1-6C41098EB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4EEA3-6E29-4EC5-874E-585258650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00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2278966" y="2145352"/>
            <a:ext cx="68486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English Home Learning  </a:t>
            </a:r>
          </a:p>
          <a:p>
            <a:pPr algn="ctr"/>
            <a:r>
              <a:rPr lang="en-GB" sz="4800" dirty="0"/>
              <a:t>Tuesday 23</a:t>
            </a:r>
            <a:r>
              <a:rPr lang="en-GB" sz="4800" baseline="30000" dirty="0"/>
              <a:t>rd</a:t>
            </a:r>
            <a:r>
              <a:rPr lang="en-GB" sz="4800" dirty="0"/>
              <a:t> February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648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7F6FB9-F635-4F5F-8B90-408CDC8E0F5E}"/>
              </a:ext>
            </a:extLst>
          </p:cNvPr>
          <p:cNvSpPr txBox="1"/>
          <p:nvPr/>
        </p:nvSpPr>
        <p:spPr>
          <a:xfrm>
            <a:off x="211015" y="337625"/>
            <a:ext cx="118168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In today’s lesson you will be: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2800" dirty="0">
                <a:latin typeface="+mj-lt"/>
              </a:rPr>
              <a:t>Making predictions about animals in the text</a:t>
            </a:r>
          </a:p>
          <a:p>
            <a:endParaRPr lang="en-GB" sz="2800" dirty="0"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2800" dirty="0">
                <a:latin typeface="+mj-lt"/>
              </a:rPr>
              <a:t>Checking if your predictions were right by reading parts of the text</a:t>
            </a:r>
          </a:p>
          <a:p>
            <a:endParaRPr lang="en-GB" sz="2800" dirty="0"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sz="2800" dirty="0">
                <a:latin typeface="+mj-lt"/>
              </a:rPr>
              <a:t>Using labels to add information you find out in the text to your pictures </a:t>
            </a:r>
          </a:p>
        </p:txBody>
      </p:sp>
    </p:spTree>
    <p:extLst>
      <p:ext uri="{BB962C8B-B14F-4D97-AF65-F5344CB8AC3E}">
        <p14:creationId xmlns:p14="http://schemas.microsoft.com/office/powerpoint/2010/main" val="3759343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692EE1-129C-4D31-83A1-3301C4140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267" y="987718"/>
            <a:ext cx="5125155" cy="4798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864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F7E2296-DC43-489B-BCFD-BDD9ED8BF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022" y="353564"/>
            <a:ext cx="5836355" cy="604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259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171642-545D-4ED0-9468-C1C9A026ED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111" y="371559"/>
            <a:ext cx="6276622" cy="607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119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21C9E2-38EC-4FC4-ACCB-FA2A9AC6C0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66507"/>
            <a:ext cx="4955822" cy="642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662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69DB1D-C84D-4192-96F2-F712C0E18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711" y="152472"/>
            <a:ext cx="5181600" cy="665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80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6AC7C1-5BAF-49D2-9ACD-F7FA851BDE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978" y="98074"/>
            <a:ext cx="5283200" cy="671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83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D523A9-F185-4D4E-AA58-3DD4AC9F7A31}"/>
              </a:ext>
            </a:extLst>
          </p:cNvPr>
          <p:cNvSpPr txBox="1"/>
          <p:nvPr/>
        </p:nvSpPr>
        <p:spPr>
          <a:xfrm>
            <a:off x="3487102" y="238442"/>
            <a:ext cx="66540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Words of the day!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70752C-9564-4FD7-AC87-9C60E2968F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27" y="238442"/>
            <a:ext cx="3169481" cy="17716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565443-8C9B-4E55-9C03-0BE8C59DF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3448" y="197489"/>
            <a:ext cx="1762125" cy="211323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509A747-A9DE-4095-B9CB-97D48933E898}"/>
              </a:ext>
            </a:extLst>
          </p:cNvPr>
          <p:cNvSpPr txBox="1"/>
          <p:nvPr/>
        </p:nvSpPr>
        <p:spPr>
          <a:xfrm>
            <a:off x="3305908" y="1716258"/>
            <a:ext cx="804354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solidFill>
                  <a:srgbClr val="FF0000"/>
                </a:solidFill>
              </a:rPr>
              <a:t>was</a:t>
            </a:r>
            <a:r>
              <a:rPr lang="en-GB" sz="8800" dirty="0"/>
              <a:t>  </a:t>
            </a:r>
            <a:r>
              <a:rPr lang="en-GB" sz="8800" dirty="0">
                <a:solidFill>
                  <a:srgbClr val="00B050"/>
                </a:solidFill>
              </a:rPr>
              <a:t>one</a:t>
            </a:r>
            <a:r>
              <a:rPr lang="en-GB" sz="8800" dirty="0"/>
              <a:t>    </a:t>
            </a:r>
            <a:r>
              <a:rPr lang="en-GB" sz="8800" dirty="0">
                <a:solidFill>
                  <a:srgbClr val="FFFF00"/>
                </a:solidFill>
              </a:rPr>
              <a:t>were</a:t>
            </a:r>
            <a:r>
              <a:rPr lang="en-GB" sz="8800" dirty="0"/>
              <a:t>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8A0AAC-3660-42D2-B68A-E57CDA6ED69E}"/>
              </a:ext>
            </a:extLst>
          </p:cNvPr>
          <p:cNvSpPr txBox="1"/>
          <p:nvPr/>
        </p:nvSpPr>
        <p:spPr>
          <a:xfrm>
            <a:off x="136427" y="2907016"/>
            <a:ext cx="969689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Can you write the word </a:t>
            </a:r>
            <a:r>
              <a:rPr lang="en-GB" sz="3200" dirty="0">
                <a:solidFill>
                  <a:srgbClr val="FF0000"/>
                </a:solidFill>
              </a:rPr>
              <a:t>was</a:t>
            </a:r>
            <a:r>
              <a:rPr lang="en-GB" sz="3200" dirty="0"/>
              <a:t> 5 times in your biggest handwriting? </a:t>
            </a:r>
          </a:p>
          <a:p>
            <a:endParaRPr lang="en-GB" sz="3200" dirty="0"/>
          </a:p>
          <a:p>
            <a:r>
              <a:rPr lang="en-GB" sz="3200" dirty="0"/>
              <a:t>Can you write the word </a:t>
            </a:r>
            <a:r>
              <a:rPr lang="en-GB" sz="3200" dirty="0">
                <a:solidFill>
                  <a:srgbClr val="00B050"/>
                </a:solidFill>
              </a:rPr>
              <a:t>one</a:t>
            </a:r>
            <a:r>
              <a:rPr lang="en-GB" sz="3200" dirty="0"/>
              <a:t> 5 times using a different colour for each letter?</a:t>
            </a:r>
          </a:p>
          <a:p>
            <a:endParaRPr lang="en-GB" sz="3200" dirty="0"/>
          </a:p>
          <a:p>
            <a:r>
              <a:rPr lang="en-GB" sz="3200" dirty="0"/>
              <a:t>Can you write the word </a:t>
            </a:r>
            <a:r>
              <a:rPr lang="en-GB" sz="3200" dirty="0">
                <a:solidFill>
                  <a:srgbClr val="FFFF00"/>
                </a:solidFill>
              </a:rPr>
              <a:t>were</a:t>
            </a:r>
            <a:r>
              <a:rPr lang="en-GB" sz="3200" dirty="0"/>
              <a:t> 5 times with your eyes closed?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6B2DCD-EDAF-4294-AFF8-77D83987B66C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10502997" y="2964815"/>
            <a:ext cx="1343025" cy="9283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CC54B6-2287-4CAC-9B96-516643885559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10322021" y="4152939"/>
            <a:ext cx="1704975" cy="10572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165D52-D287-4E6A-95C1-51B289584860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10605865" y="5469968"/>
            <a:ext cx="1137285" cy="104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455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E99509-C9C0-467C-8671-F377FBC82E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9E0C07-8184-4FB2-B342-96DA0B4939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C7735D-8721-461C-B5C0-253E7A9ABF32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5ad0ee9d-2391-47bc-bd54-552549e2ac31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97</Words>
  <Application>Microsoft Office PowerPoint</Application>
  <PresentationFormat>Widescreen</PresentationFormat>
  <Paragraphs>15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Geraldine O'Marah</dc:creator>
  <cp:lastModifiedBy>Mrs O’Marah</cp:lastModifiedBy>
  <cp:revision>45</cp:revision>
  <dcterms:created xsi:type="dcterms:W3CDTF">2021-01-05T14:00:22Z</dcterms:created>
  <dcterms:modified xsi:type="dcterms:W3CDTF">2021-02-22T14:40:31Z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