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0" r:id="rId5"/>
    <p:sldId id="256" r:id="rId6"/>
    <p:sldId id="263" r:id="rId7"/>
    <p:sldId id="261" r:id="rId8"/>
    <p:sldId id="262" r:id="rId9"/>
    <p:sldId id="264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R558tARkHY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Tuesday 23</a:t>
            </a:r>
            <a:r>
              <a:rPr lang="en-GB" sz="4800" baseline="30000" dirty="0" smtClean="0"/>
              <a:t>rd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9120" y="3106405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2" y="531235"/>
            <a:ext cx="3131351" cy="20924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4173905"/>
            <a:ext cx="117486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Good Morning Starlings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 smtClean="0"/>
              <a:t>I hope you had fun measuring </a:t>
            </a:r>
            <a:r>
              <a:rPr lang="en-GB" dirty="0"/>
              <a:t>capacity yesterday. </a:t>
            </a:r>
            <a:r>
              <a:rPr lang="en-GB" dirty="0" smtClean="0"/>
              <a:t> Today, you’re going to estimate </a:t>
            </a:r>
            <a:r>
              <a:rPr lang="en-GB" dirty="0"/>
              <a:t>and measure the capacity of a range of containers, using a variety of non-standard </a:t>
            </a:r>
            <a:r>
              <a:rPr lang="en-GB" dirty="0" smtClean="0"/>
              <a:t>units (things that you can you find around the house).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5262" y="270067"/>
            <a:ext cx="3194191" cy="26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21180" y="443345"/>
            <a:ext cx="5749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Watch this video to see if you can guess what </a:t>
            </a:r>
            <a:r>
              <a:rPr lang="en-GB" dirty="0"/>
              <a:t>will happen: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www.youtube.com/watch?v=wR558tARkHY</a:t>
            </a:r>
            <a:endParaRPr lang="en-GB" dirty="0" smtClean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41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9722" y="3257434"/>
            <a:ext cx="4132277" cy="28245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1673" y="78870"/>
            <a:ext cx="4350327" cy="30741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748" y="3319431"/>
            <a:ext cx="3906821" cy="2741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7323" y="3948740"/>
            <a:ext cx="3962400" cy="28146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748" y="279040"/>
            <a:ext cx="3881925" cy="26858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18996" y="900546"/>
            <a:ext cx="32142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That’s right – different shaped containers can have the same capacity. Go and collect some </a:t>
            </a:r>
            <a:r>
              <a:rPr lang="en-GB" b="1" dirty="0" smtClean="0"/>
              <a:t>different sized </a:t>
            </a:r>
            <a:r>
              <a:rPr lang="en-GB" dirty="0" smtClean="0"/>
              <a:t>containers and have some fun trying these challenges for yourself: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04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02" y="402215"/>
            <a:ext cx="5112762" cy="62841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666510" y="402215"/>
            <a:ext cx="6096000" cy="12958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Remember that the </a:t>
            </a:r>
            <a:r>
              <a:rPr lang="en-GB" dirty="0"/>
              <a:t>number of units needed to </a:t>
            </a:r>
            <a:r>
              <a:rPr lang="en-GB" dirty="0" smtClean="0"/>
              <a:t>fill </a:t>
            </a:r>
            <a:r>
              <a:rPr lang="en-GB" dirty="0"/>
              <a:t>a container depends on the size of the measuring unit used: the larger the unit, the fewer of them are needed, and vice versa.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66731" y="4336177"/>
            <a:ext cx="3920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 cups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289" y="1798493"/>
            <a:ext cx="4072113" cy="47631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75564" y="4797842"/>
            <a:ext cx="1660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 spades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474368" y="6208295"/>
            <a:ext cx="129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Fred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614611" y="6561631"/>
            <a:ext cx="2538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Mrs Hodge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80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7" y="199159"/>
            <a:ext cx="5563258" cy="64787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616" y="199158"/>
            <a:ext cx="5382547" cy="647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7532" y="388297"/>
            <a:ext cx="8156236" cy="430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0E8A5B-E7F8-486E-A8F0-2202AD04B941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5ad0ee9d-2391-47bc-bd54-552549e2ac31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146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81</cp:revision>
  <dcterms:created xsi:type="dcterms:W3CDTF">2020-11-02T10:04:53Z</dcterms:created>
  <dcterms:modified xsi:type="dcterms:W3CDTF">2021-02-10T15:47:25Z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