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77" r:id="rId7"/>
    <p:sldId id="270" r:id="rId8"/>
    <p:sldId id="278" r:id="rId9"/>
    <p:sldId id="27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hyperlink" Target="https://www.bbc.co.uk/bitesize/topics/zwwp8mn/articles/zsrt4qt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23.02.21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7 – Lesson 2</a:t>
            </a:r>
          </a:p>
          <a:p>
            <a:r>
              <a:rPr lang="en-GB" b="1" dirty="0"/>
              <a:t>Relative Clauses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9028C03-46B2-4DEA-AABF-02E3473A826C}"/>
              </a:ext>
            </a:extLst>
          </p:cNvPr>
          <p:cNvSpPr/>
          <p:nvPr/>
        </p:nvSpPr>
        <p:spPr>
          <a:xfrm>
            <a:off x="7494303" y="3211729"/>
            <a:ext cx="3920598" cy="2423783"/>
          </a:xfrm>
          <a:prstGeom prst="cloudCallout">
            <a:avLst>
              <a:gd name="adj1" fmla="val 53384"/>
              <a:gd name="adj2" fmla="val 7762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64927" y="1617134"/>
            <a:ext cx="10323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Relative clauses </a:t>
            </a:r>
            <a:r>
              <a:rPr lang="en-GB" sz="2400" dirty="0"/>
              <a:t>add extra information to sentences using a </a:t>
            </a:r>
            <a:r>
              <a:rPr lang="en-GB" sz="2400" b="1" dirty="0"/>
              <a:t>relative pronoun.</a:t>
            </a:r>
          </a:p>
          <a:p>
            <a:endParaRPr lang="en-GB" sz="1600" b="1" dirty="0"/>
          </a:p>
          <a:p>
            <a:r>
              <a:rPr lang="en-GB" sz="2400" dirty="0"/>
              <a:t>Here are 5 relative pronouns:</a:t>
            </a:r>
          </a:p>
          <a:p>
            <a:endParaRPr lang="en-GB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888C-4D5F-4C40-B59E-DA71683BFDA8}"/>
              </a:ext>
            </a:extLst>
          </p:cNvPr>
          <p:cNvSpPr txBox="1"/>
          <p:nvPr/>
        </p:nvSpPr>
        <p:spPr>
          <a:xfrm>
            <a:off x="5021706" y="589721"/>
            <a:ext cx="5606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F36C1F-DDA1-4550-BB4A-BF87EDE5EE1F}"/>
              </a:ext>
            </a:extLst>
          </p:cNvPr>
          <p:cNvSpPr txBox="1"/>
          <p:nvPr/>
        </p:nvSpPr>
        <p:spPr>
          <a:xfrm>
            <a:off x="564927" y="541144"/>
            <a:ext cx="587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u="sng" dirty="0">
                <a:solidFill>
                  <a:srgbClr val="FF0000"/>
                </a:solidFill>
              </a:rPr>
              <a:t>Relative clauses: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B110ED-3B64-471B-ACB1-AA778ED03A87}"/>
              </a:ext>
            </a:extLst>
          </p:cNvPr>
          <p:cNvGrpSpPr/>
          <p:nvPr/>
        </p:nvGrpSpPr>
        <p:grpSpPr>
          <a:xfrm>
            <a:off x="1306536" y="3021970"/>
            <a:ext cx="5014390" cy="2032841"/>
            <a:chOff x="99358" y="4144593"/>
            <a:chExt cx="3336592" cy="12996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F75A86-4A47-4443-BB24-0864F6440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02803A-4812-4869-97A1-5CAB5ADC4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80FC70-2818-4972-8719-ECCCB49C3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88DEC-CA40-49AE-AFFE-AC420C407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318C59-1D5F-483D-816E-831623782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2FDC803-61AB-4051-A08E-556E84F91D5A}"/>
              </a:ext>
            </a:extLst>
          </p:cNvPr>
          <p:cNvSpPr txBox="1"/>
          <p:nvPr/>
        </p:nvSpPr>
        <p:spPr>
          <a:xfrm>
            <a:off x="8157845" y="3736541"/>
            <a:ext cx="25935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solidFill>
                  <a:srgbClr val="FF0000"/>
                </a:solidFill>
              </a:rPr>
              <a:t>Can you think of any sentences that use these word to add extra detail?</a:t>
            </a:r>
          </a:p>
          <a:p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5BA38C-043E-4D28-99A0-13CAA0491A86}"/>
              </a:ext>
            </a:extLst>
          </p:cNvPr>
          <p:cNvSpPr txBox="1"/>
          <p:nvPr/>
        </p:nvSpPr>
        <p:spPr>
          <a:xfrm>
            <a:off x="8393133" y="6268279"/>
            <a:ext cx="2897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dirty="0"/>
              <a:t>Examples on next slide…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9E008-5C41-450C-820D-215C20FF4A7C}"/>
              </a:ext>
            </a:extLst>
          </p:cNvPr>
          <p:cNvSpPr/>
          <p:nvPr/>
        </p:nvSpPr>
        <p:spPr>
          <a:xfrm>
            <a:off x="564927" y="5822003"/>
            <a:ext cx="758024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You might want to watch this short video clip on relative clauses:</a:t>
            </a:r>
          </a:p>
          <a:p>
            <a:endParaRPr lang="en-GB" sz="900" dirty="0"/>
          </a:p>
          <a:p>
            <a:r>
              <a:rPr lang="en-GB" sz="2000" dirty="0">
                <a:hlinkClick r:id="rId5"/>
              </a:rPr>
              <a:t>https://www.bbc.co.uk/bitesize/topics/zwwp8mn/articles/zsrt4qt</a:t>
            </a:r>
            <a:r>
              <a:rPr lang="en-GB" sz="2000" dirty="0"/>
              <a:t> </a:t>
            </a:r>
          </a:p>
        </p:txBody>
      </p:sp>
      <p:pic>
        <p:nvPicPr>
          <p:cNvPr id="7" name="Tues English slide 2">
            <a:hlinkClick r:id="" action="ppaction://media"/>
            <a:extLst>
              <a:ext uri="{FF2B5EF4-FFF2-40B4-BE49-F238E27FC236}">
                <a16:creationId xmlns:a16="http://schemas.microsoft.com/office/drawing/2014/main" id="{A8004107-8B94-43F5-AFA7-D39C3E984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7755" y="541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6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611020" y="347941"/>
            <a:ext cx="10361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Relative clauses can come in the middle or at the end of a sentence. Like this: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888C-4D5F-4C40-B59E-DA71683BFDA8}"/>
              </a:ext>
            </a:extLst>
          </p:cNvPr>
          <p:cNvSpPr txBox="1"/>
          <p:nvPr/>
        </p:nvSpPr>
        <p:spPr>
          <a:xfrm>
            <a:off x="8206671" y="1769734"/>
            <a:ext cx="302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ECDAB2-E12B-4875-9CA5-B4506DD88297}"/>
              </a:ext>
            </a:extLst>
          </p:cNvPr>
          <p:cNvGrpSpPr/>
          <p:nvPr/>
        </p:nvGrpSpPr>
        <p:grpSpPr>
          <a:xfrm>
            <a:off x="8124669" y="4691725"/>
            <a:ext cx="3456311" cy="1378850"/>
            <a:chOff x="99358" y="4144593"/>
            <a:chExt cx="3336592" cy="12996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4265C5F-4E76-446C-A8D6-793BE15E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38C43D-F54C-4F19-B42E-BFD839E4C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50C950-933F-4110-91CC-DDBE584CF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6A66613-CFEE-442D-BA55-383EB0FBF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DB38E4-145B-4166-A912-AC37F54B8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C8E752-6AB7-4B7B-A9E3-16FBBBEBFADF}"/>
              </a:ext>
            </a:extLst>
          </p:cNvPr>
          <p:cNvGrpSpPr/>
          <p:nvPr/>
        </p:nvGrpSpPr>
        <p:grpSpPr>
          <a:xfrm>
            <a:off x="611020" y="1119365"/>
            <a:ext cx="6613491" cy="2641833"/>
            <a:chOff x="-3696148" y="1700605"/>
            <a:chExt cx="7809876" cy="29395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E33785-479D-4FBE-8070-506CB2BF9D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8771" t="50000" r="7172" b="4759"/>
            <a:stretch/>
          </p:blipFill>
          <p:spPr>
            <a:xfrm>
              <a:off x="-3696148" y="1700605"/>
              <a:ext cx="7809876" cy="293959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E3BF4F-B635-480A-9F48-215C144DCBB4}"/>
                </a:ext>
              </a:extLst>
            </p:cNvPr>
            <p:cNvSpPr/>
            <p:nvPr/>
          </p:nvSpPr>
          <p:spPr>
            <a:xfrm>
              <a:off x="-1424066" y="1700605"/>
              <a:ext cx="3087974" cy="278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4C7F73-2CDD-4A15-ADD9-0CF39EA7FEF8}"/>
                </a:ext>
              </a:extLst>
            </p:cNvPr>
            <p:cNvSpPr/>
            <p:nvPr/>
          </p:nvSpPr>
          <p:spPr>
            <a:xfrm>
              <a:off x="983444" y="4360625"/>
              <a:ext cx="3087974" cy="2780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ED742B8-DB2B-4B43-AC36-AFEFAEDEE885}"/>
              </a:ext>
            </a:extLst>
          </p:cNvPr>
          <p:cNvGrpSpPr/>
          <p:nvPr/>
        </p:nvGrpSpPr>
        <p:grpSpPr>
          <a:xfrm>
            <a:off x="611020" y="4060233"/>
            <a:ext cx="6613491" cy="2641833"/>
            <a:chOff x="3850045" y="2377545"/>
            <a:chExt cx="7690001" cy="27798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BC390A-C773-456F-ABF2-56EE2DA31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750" t="44721" r="8176" b="12497"/>
            <a:stretch/>
          </p:blipFill>
          <p:spPr>
            <a:xfrm>
              <a:off x="3850045" y="2377546"/>
              <a:ext cx="7690001" cy="27798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9CF48E-1B6A-400F-AF06-4585CD908BEF}"/>
                </a:ext>
              </a:extLst>
            </p:cNvPr>
            <p:cNvSpPr/>
            <p:nvPr/>
          </p:nvSpPr>
          <p:spPr>
            <a:xfrm>
              <a:off x="4355048" y="5014039"/>
              <a:ext cx="3087974" cy="129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E8CF5-785E-4882-908E-919D83C8BA9F}"/>
                </a:ext>
              </a:extLst>
            </p:cNvPr>
            <p:cNvSpPr/>
            <p:nvPr/>
          </p:nvSpPr>
          <p:spPr>
            <a:xfrm>
              <a:off x="4174505" y="2377545"/>
              <a:ext cx="3087974" cy="2907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Tues English slide 3">
            <a:hlinkClick r:id="" action="ppaction://media"/>
            <a:extLst>
              <a:ext uri="{FF2B5EF4-FFF2-40B4-BE49-F238E27FC236}">
                <a16:creationId xmlns:a16="http://schemas.microsoft.com/office/drawing/2014/main" id="{07B2C996-7844-4933-A626-1991B4B188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0123" y="2817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340626" y="541543"/>
            <a:ext cx="54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726261" y="326100"/>
            <a:ext cx="2947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DDB8-3D56-4420-8F83-FDECB59EA771}"/>
              </a:ext>
            </a:extLst>
          </p:cNvPr>
          <p:cNvSpPr txBox="1"/>
          <p:nvPr/>
        </p:nvSpPr>
        <p:spPr>
          <a:xfrm>
            <a:off x="726261" y="1310852"/>
            <a:ext cx="74291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Write out the sentences on the next slide, then circle the relative pronoun and underline the relative clause.</a:t>
            </a:r>
          </a:p>
          <a:p>
            <a:endParaRPr lang="en-GB" sz="1200" i="1" dirty="0"/>
          </a:p>
          <a:p>
            <a:r>
              <a:rPr lang="en-GB" sz="2000" i="1" dirty="0"/>
              <a:t>Remember you should be able to take out the relative clause (extra information) and the sentence should still make sense on its own</a:t>
            </a:r>
            <a:r>
              <a:rPr lang="en-GB" sz="2400" i="1" dirty="0"/>
              <a:t>.</a:t>
            </a:r>
          </a:p>
          <a:p>
            <a:endParaRPr lang="en-GB" sz="2400" i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1F01C1-5133-45C8-B927-31F1515D0B08}"/>
              </a:ext>
            </a:extLst>
          </p:cNvPr>
          <p:cNvGrpSpPr/>
          <p:nvPr/>
        </p:nvGrpSpPr>
        <p:grpSpPr>
          <a:xfrm>
            <a:off x="864682" y="3521676"/>
            <a:ext cx="9144000" cy="2850727"/>
            <a:chOff x="1146241" y="3569182"/>
            <a:chExt cx="9144000" cy="285072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ED123D-E91E-4ED2-A5AD-03B47E54BD5A}"/>
                </a:ext>
              </a:extLst>
            </p:cNvPr>
            <p:cNvSpPr/>
            <p:nvPr/>
          </p:nvSpPr>
          <p:spPr>
            <a:xfrm>
              <a:off x="1146241" y="3569182"/>
              <a:ext cx="9144000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FF0000"/>
                  </a:solidFill>
                </a:rPr>
                <a:t>Let’s look at some more together first:</a:t>
              </a:r>
            </a:p>
            <a:p>
              <a:pPr lvl="0"/>
              <a:endParaRPr lang="en-GB" sz="4000" dirty="0">
                <a:solidFill>
                  <a:prstClr val="black"/>
                </a:solidFill>
              </a:endParaRPr>
            </a:p>
            <a:p>
              <a:pPr lvl="0"/>
              <a:r>
                <a:rPr lang="en-GB" sz="3200" dirty="0">
                  <a:solidFill>
                    <a:prstClr val="black"/>
                  </a:solidFill>
                </a:rPr>
                <a:t>I liked the new chair, which was very comfortable.</a:t>
              </a:r>
            </a:p>
            <a:p>
              <a:pPr lvl="0"/>
              <a:endParaRPr lang="en-GB" sz="4400" dirty="0">
                <a:solidFill>
                  <a:prstClr val="black"/>
                </a:solidFill>
              </a:endParaRPr>
            </a:p>
            <a:p>
              <a:pPr lvl="0"/>
              <a:r>
                <a:rPr lang="en-GB" sz="3200" dirty="0">
                  <a:solidFill>
                    <a:prstClr val="black"/>
                  </a:solidFill>
                </a:rPr>
                <a:t>My Gran, who is 82, still goes swimming every day.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2E3A57B8-3401-40B8-9335-44DB1D0ECE19}"/>
                </a:ext>
              </a:extLst>
            </p:cNvPr>
            <p:cNvSpPr/>
            <p:nvPr/>
          </p:nvSpPr>
          <p:spPr>
            <a:xfrm>
              <a:off x="4649366" y="4527893"/>
              <a:ext cx="1086678" cy="755374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2C4224A-2620-4EA2-83F4-902CA53A6998}"/>
                </a:ext>
              </a:extLst>
            </p:cNvPr>
            <p:cNvSpPr/>
            <p:nvPr/>
          </p:nvSpPr>
          <p:spPr>
            <a:xfrm>
              <a:off x="2770065" y="5745406"/>
              <a:ext cx="854764" cy="67450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DD20013-B30C-4F97-A8CE-0DEB6ECEE791}"/>
                </a:ext>
              </a:extLst>
            </p:cNvPr>
            <p:cNvCxnSpPr/>
            <p:nvPr/>
          </p:nvCxnSpPr>
          <p:spPr>
            <a:xfrm>
              <a:off x="4649366" y="5218263"/>
              <a:ext cx="4830417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5B362FD-3C5E-453C-8B86-858AA61E99E7}"/>
                </a:ext>
              </a:extLst>
            </p:cNvPr>
            <p:cNvCxnSpPr>
              <a:cxnSpLocks/>
            </p:cNvCxnSpPr>
            <p:nvPr/>
          </p:nvCxnSpPr>
          <p:spPr>
            <a:xfrm>
              <a:off x="2839638" y="6320521"/>
              <a:ext cx="1570382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2E3CD1-2462-482F-9F4A-977E089FD9BC}"/>
              </a:ext>
            </a:extLst>
          </p:cNvPr>
          <p:cNvGrpSpPr/>
          <p:nvPr/>
        </p:nvGrpSpPr>
        <p:grpSpPr>
          <a:xfrm>
            <a:off x="8370615" y="1850433"/>
            <a:ext cx="3333662" cy="1419046"/>
            <a:chOff x="99358" y="4144593"/>
            <a:chExt cx="3336592" cy="12996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49A073-58D6-4378-A00A-C2F7F7DA6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A4AC29-9A69-4ADC-B4A4-CE0B8F13B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192B73-FA8F-4611-8120-9264180D1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29AD02-ED1F-4A2E-8942-3144CDD07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9183AE-F096-4166-85F2-96883E75B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pic>
        <p:nvPicPr>
          <p:cNvPr id="3" name="Tues English slide 4">
            <a:hlinkClick r:id="" action="ppaction://media"/>
            <a:extLst>
              <a:ext uri="{FF2B5EF4-FFF2-40B4-BE49-F238E27FC236}">
                <a16:creationId xmlns:a16="http://schemas.microsoft.com/office/drawing/2014/main" id="{FC548A94-9DDE-43B1-A435-2CEACED88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6914" y="421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5271938" y="432056"/>
            <a:ext cx="547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711047" y="968226"/>
            <a:ext cx="3956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 (continued):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9DDB8-3D56-4420-8F83-FDECB59EA771}"/>
              </a:ext>
            </a:extLst>
          </p:cNvPr>
          <p:cNvSpPr txBox="1"/>
          <p:nvPr/>
        </p:nvSpPr>
        <p:spPr>
          <a:xfrm>
            <a:off x="711047" y="1862929"/>
            <a:ext cx="6852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solidFill>
                  <a:srgbClr val="FF0000"/>
                </a:solidFill>
              </a:rPr>
              <a:t>Write out the sentences below, then circle the relative pronoun and underline the relative clause.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2E3CD1-2462-482F-9F4A-977E089FD9BC}"/>
              </a:ext>
            </a:extLst>
          </p:cNvPr>
          <p:cNvGrpSpPr/>
          <p:nvPr/>
        </p:nvGrpSpPr>
        <p:grpSpPr>
          <a:xfrm>
            <a:off x="8007925" y="1485793"/>
            <a:ext cx="3587331" cy="1464180"/>
            <a:chOff x="99358" y="4144593"/>
            <a:chExt cx="3336592" cy="129969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49A073-58D6-4378-A00A-C2F7F7DA6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457" t="47855" r="25656" b="41492"/>
            <a:stretch/>
          </p:blipFill>
          <p:spPr>
            <a:xfrm>
              <a:off x="755479" y="4144593"/>
              <a:ext cx="717677" cy="692175"/>
            </a:xfrm>
            <a:prstGeom prst="ellipse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4A4AC29-9A69-4ADC-B4A4-CE0B8F13B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544" t="53599" r="31755" b="36080"/>
            <a:stretch/>
          </p:blipFill>
          <p:spPr>
            <a:xfrm>
              <a:off x="99358" y="4773667"/>
              <a:ext cx="695001" cy="670618"/>
            </a:xfrm>
            <a:prstGeom prst="ellipse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C192B73-FA8F-4611-8120-9264180D1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461" t="53314" r="43650" b="36365"/>
            <a:stretch/>
          </p:blipFill>
          <p:spPr>
            <a:xfrm>
              <a:off x="2113073" y="4166150"/>
              <a:ext cx="718057" cy="670618"/>
            </a:xfrm>
            <a:prstGeom prst="ellipse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29AD02-ED1F-4A2E-8942-3144CDD07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536" t="47291" r="49775" b="42388"/>
            <a:stretch/>
          </p:blipFill>
          <p:spPr>
            <a:xfrm>
              <a:off x="1434276" y="4773669"/>
              <a:ext cx="693572" cy="670617"/>
            </a:xfrm>
            <a:prstGeom prst="ellipse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C9183AE-F096-4166-85F2-96883E75B3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740" t="47820" r="37780" b="41446"/>
            <a:stretch/>
          </p:blipFill>
          <p:spPr>
            <a:xfrm>
              <a:off x="2767765" y="4773668"/>
              <a:ext cx="668185" cy="670617"/>
            </a:xfrm>
            <a:prstGeom prst="ellipse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1BA8D20-7C08-4E56-BE60-43EA5F152D55}"/>
              </a:ext>
            </a:extLst>
          </p:cNvPr>
          <p:cNvSpPr txBox="1"/>
          <p:nvPr/>
        </p:nvSpPr>
        <p:spPr>
          <a:xfrm>
            <a:off x="711047" y="2934972"/>
            <a:ext cx="8732113" cy="294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The girl, who was feeling excited, walked to the park.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The dragon, whose breath smelt awful, roared with all its might.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I don’t like the clown that has a bright nose.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GB" sz="2400" dirty="0"/>
              <a:t>I liked my new toy, which was bought for my birthday.</a:t>
            </a:r>
          </a:p>
        </p:txBody>
      </p:sp>
      <p:pic>
        <p:nvPicPr>
          <p:cNvPr id="2" name="Tues English slide 5">
            <a:hlinkClick r:id="" action="ppaction://media"/>
            <a:extLst>
              <a:ext uri="{FF2B5EF4-FFF2-40B4-BE49-F238E27FC236}">
                <a16:creationId xmlns:a16="http://schemas.microsoft.com/office/drawing/2014/main" id="{F8C450FA-E7CA-41E5-9F47-97D54E59E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1257" y="358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878661" y="483969"/>
            <a:ext cx="9817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2:</a:t>
            </a:r>
          </a:p>
          <a:p>
            <a:endParaRPr lang="en-GB" sz="3200" b="1" u="sng" dirty="0"/>
          </a:p>
          <a:p>
            <a:r>
              <a:rPr lang="en-GB" sz="2800" dirty="0"/>
              <a:t>Use the burger sentences to write your own </a:t>
            </a:r>
            <a:r>
              <a:rPr lang="en-GB" sz="2800" b="1" dirty="0"/>
              <a:t>relative clauses </a:t>
            </a:r>
            <a:r>
              <a:rPr lang="en-GB" sz="2800" dirty="0"/>
              <a:t>using the </a:t>
            </a:r>
            <a:r>
              <a:rPr lang="en-GB" sz="2800" b="1" dirty="0"/>
              <a:t>relative pronouns </a:t>
            </a:r>
            <a:r>
              <a:rPr lang="en-GB" sz="2800" dirty="0"/>
              <a:t>‘</a:t>
            </a:r>
            <a:r>
              <a:rPr lang="en-GB" sz="2800" dirty="0">
                <a:solidFill>
                  <a:srgbClr val="FF0000"/>
                </a:solidFill>
              </a:rPr>
              <a:t>which</a:t>
            </a:r>
            <a:r>
              <a:rPr lang="en-GB" sz="2800" dirty="0"/>
              <a:t>’ and ‘</a:t>
            </a:r>
            <a:r>
              <a:rPr lang="en-GB" sz="2800" dirty="0">
                <a:solidFill>
                  <a:srgbClr val="FF0000"/>
                </a:solidFill>
              </a:rPr>
              <a:t>whose</a:t>
            </a:r>
            <a:r>
              <a:rPr lang="en-GB" sz="2800" dirty="0"/>
              <a:t>’.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5037366" y="483969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2 read to you.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BB408-8548-49B1-B4AC-9223B740F0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14" t="61298" r="14881" b="2104"/>
          <a:stretch/>
        </p:blipFill>
        <p:spPr>
          <a:xfrm>
            <a:off x="6418537" y="2923811"/>
            <a:ext cx="4316930" cy="3450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77FC86-2D19-433D-BFCE-D8CC3DC4C2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14" t="22936" r="14881" b="40465"/>
          <a:stretch/>
        </p:blipFill>
        <p:spPr>
          <a:xfrm>
            <a:off x="1456535" y="2923811"/>
            <a:ext cx="4316930" cy="3450220"/>
          </a:xfrm>
          <a:prstGeom prst="rect">
            <a:avLst/>
          </a:prstGeom>
        </p:spPr>
      </p:pic>
      <p:pic>
        <p:nvPicPr>
          <p:cNvPr id="2" name="Tues English slide 6">
            <a:hlinkClick r:id="" action="ppaction://media"/>
            <a:extLst>
              <a:ext uri="{FF2B5EF4-FFF2-40B4-BE49-F238E27FC236}">
                <a16:creationId xmlns:a16="http://schemas.microsoft.com/office/drawing/2014/main" id="{F06B2168-0692-4FD4-91D7-A26E1EC06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783" y="363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2A (Tuesday)">
            <a:hlinkClick r:id="" action="ppaction://media"/>
            <a:extLst>
              <a:ext uri="{FF2B5EF4-FFF2-40B4-BE49-F238E27FC236}">
                <a16:creationId xmlns:a16="http://schemas.microsoft.com/office/drawing/2014/main" id="{1BF3A4FE-ABA1-4072-9AC7-3258BEB86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9148" y="378708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AF6C6-6E40-4680-A7E1-FBAA692749C8}">
  <ds:schemaRefs>
    <ds:schemaRef ds:uri="http://purl.org/dc/elements/1.1/"/>
    <ds:schemaRef ds:uri="6e6ca74e-b4f7-4601-85ac-67e42a279e9b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a460e403-a353-4628-9222-e96d0f2ecf11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345</Words>
  <Application>Microsoft Office PowerPoint</Application>
  <PresentationFormat>Widescreen</PresentationFormat>
  <Paragraphs>38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183</cp:revision>
  <dcterms:created xsi:type="dcterms:W3CDTF">2020-07-13T10:58:18Z</dcterms:created>
  <dcterms:modified xsi:type="dcterms:W3CDTF">2021-02-22T12:03:22Z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