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2" r:id="rId3"/>
    <p:sldId id="290" r:id="rId4"/>
    <p:sldId id="281" r:id="rId5"/>
    <p:sldId id="282" r:id="rId6"/>
    <p:sldId id="283" r:id="rId7"/>
    <p:sldId id="284" r:id="rId8"/>
    <p:sldId id="285" r:id="rId9"/>
    <p:sldId id="286" r:id="rId10"/>
    <p:sldId id="275" r:id="rId11"/>
    <p:sldId id="289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23.02.21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Pie Charts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70" y="3308213"/>
            <a:ext cx="4708896" cy="35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0556" y="741073"/>
            <a:ext cx="38515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</a:rPr>
              <a:t>Pie charts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</a:rPr>
              <a:t> are used in data handling and are circular 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</a:rPr>
              <a:t>charts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</a:rPr>
              <a:t> divided up into segments which each represent a value. </a:t>
            </a: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</a:rPr>
              <a:t>Pie charts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</a:rPr>
              <a:t> are divided into sections (or 'slices') to represent values of different sizes.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1" y="89073"/>
            <a:ext cx="1233808" cy="1130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606" y="89073"/>
            <a:ext cx="5948463" cy="66421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353" y="1576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2" y="857196"/>
            <a:ext cx="11734648" cy="524803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5540" y="14103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160" y="3520386"/>
            <a:ext cx="904009" cy="1130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1983" y="4823818"/>
            <a:ext cx="1304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List multiples of 3 and 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5405" y="4988378"/>
            <a:ext cx="22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Area = length x width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264" y="4423372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05" y="1552281"/>
            <a:ext cx="11631197" cy="5190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758" y="1552281"/>
            <a:ext cx="6884564" cy="513301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0461" y="202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35" y="818060"/>
            <a:ext cx="5631152" cy="58301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32" y="401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77" y="0"/>
            <a:ext cx="11242031" cy="69978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190" y="18537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64" y="32135"/>
            <a:ext cx="9237890" cy="682586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389" y="147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13" y="141462"/>
            <a:ext cx="5464898" cy="66065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268" y="473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10" y="5466278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911" y="637309"/>
            <a:ext cx="10015333" cy="5248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226957"/>
            <a:ext cx="307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Can you find the diameter?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383" y="2774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19" y="234396"/>
            <a:ext cx="10214101" cy="65177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518" y="1282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415" y="322088"/>
            <a:ext cx="10240985" cy="57277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10" y="1298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313524"/>
            <a:ext cx="10257270" cy="62856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768" y="1478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29</Words>
  <Application>Microsoft Office PowerPoint</Application>
  <PresentationFormat>Widescreen</PresentationFormat>
  <Paragraphs>11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Office Theme</vt:lpstr>
      <vt:lpstr>Mathematics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177</cp:revision>
  <dcterms:created xsi:type="dcterms:W3CDTF">2021-01-15T16:34:08Z</dcterms:created>
  <dcterms:modified xsi:type="dcterms:W3CDTF">2021-02-22T10:14:52Z</dcterms:modified>
</cp:coreProperties>
</file>