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0" r:id="rId5"/>
    <p:sldId id="256" r:id="rId6"/>
    <p:sldId id="261" r:id="rId7"/>
    <p:sldId id="262" r:id="rId8"/>
    <p:sldId id="263" r:id="rId9"/>
    <p:sldId id="25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91" autoAdjust="0"/>
    <p:restoredTop sz="94660"/>
  </p:normalViewPr>
  <p:slideViewPr>
    <p:cSldViewPr snapToGrid="0">
      <p:cViewPr varScale="1">
        <p:scale>
          <a:sx n="69" d="100"/>
          <a:sy n="69" d="100"/>
        </p:scale>
        <p:origin x="810" y="72"/>
      </p:cViewPr>
      <p:guideLst/>
    </p:cSldViewPr>
  </p:slideViewPr>
  <p:notesTextViewPr>
    <p:cViewPr>
      <p:scale>
        <a:sx n="1" d="1"/>
        <a:sy n="1" d="1"/>
      </p:scale>
      <p:origin x="0" y="0"/>
    </p:cViewPr>
  </p:notesTextViewPr>
  <p:notesViewPr>
    <p:cSldViewPr snapToGrid="0">
      <p:cViewPr varScale="1">
        <p:scale>
          <a:sx n="55" d="100"/>
          <a:sy n="55" d="100"/>
        </p:scale>
        <p:origin x="288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B79069-D373-40C8-9257-6C7EA271EE44}" type="datetimeFigureOut">
              <a:rPr lang="en-GB" smtClean="0"/>
              <a:t>08/02/2021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0B1C57-CB35-4CAD-A255-667F20EA2AFF}" type="slidenum">
              <a:rPr lang="en-GB" smtClean="0"/>
              <a:t>‹#›</a:t>
            </a:fld>
            <a:endParaRPr lang="en-GB"/>
          </a:p>
        </p:txBody>
      </p:sp>
    </p:spTree>
    <p:extLst>
      <p:ext uri="{BB962C8B-B14F-4D97-AF65-F5344CB8AC3E}">
        <p14:creationId xmlns:p14="http://schemas.microsoft.com/office/powerpoint/2010/main" val="1440659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565991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4216390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86463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E34AFB3-770E-4D7B-8956-C7734C93C4F0}"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34301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E34AFB3-770E-4D7B-8956-C7734C93C4F0}" type="datetimeFigureOut">
              <a:rPr lang="en-GB" smtClean="0"/>
              <a:t>08/02/2021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59587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E34AFB3-770E-4D7B-8956-C7734C93C4F0}" type="datetimeFigureOut">
              <a:rPr lang="en-GB" smtClean="0"/>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42823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E34AFB3-770E-4D7B-8956-C7734C93C4F0}" type="datetimeFigureOut">
              <a:rPr lang="en-GB" smtClean="0"/>
              <a:t>08/02/2021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2145896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E34AFB3-770E-4D7B-8956-C7734C93C4F0}" type="datetimeFigureOut">
              <a:rPr lang="en-GB" smtClean="0"/>
              <a:t>08/02/2021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4045452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4AFB3-770E-4D7B-8956-C7734C93C4F0}" type="datetimeFigureOut">
              <a:rPr lang="en-GB" smtClean="0"/>
              <a:t>08/02/2021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1496459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34AFB3-770E-4D7B-8956-C7734C93C4F0}" type="datetimeFigureOut">
              <a:rPr lang="en-GB" smtClean="0"/>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612357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E34AFB3-770E-4D7B-8956-C7734C93C4F0}" type="datetimeFigureOut">
              <a:rPr lang="en-GB" smtClean="0"/>
              <a:t>08/02/2021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7AFA522-2572-40D0-AE8A-18989D681EF9}" type="slidenum">
              <a:rPr lang="en-GB" smtClean="0"/>
              <a:t>‹#›</a:t>
            </a:fld>
            <a:endParaRPr lang="en-GB"/>
          </a:p>
        </p:txBody>
      </p:sp>
    </p:spTree>
    <p:extLst>
      <p:ext uri="{BB962C8B-B14F-4D97-AF65-F5344CB8AC3E}">
        <p14:creationId xmlns:p14="http://schemas.microsoft.com/office/powerpoint/2010/main" val="2584294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4AFB3-770E-4D7B-8956-C7734C93C4F0}" type="datetimeFigureOut">
              <a:rPr lang="en-GB" smtClean="0"/>
              <a:t>08/02/2021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AFA522-2572-40D0-AE8A-18989D681EF9}" type="slidenum">
              <a:rPr lang="en-GB" smtClean="0"/>
              <a:t>‹#›</a:t>
            </a:fld>
            <a:endParaRPr lang="en-GB"/>
          </a:p>
        </p:txBody>
      </p:sp>
    </p:spTree>
    <p:extLst>
      <p:ext uri="{BB962C8B-B14F-4D97-AF65-F5344CB8AC3E}">
        <p14:creationId xmlns:p14="http://schemas.microsoft.com/office/powerpoint/2010/main" val="10609221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2BB26FF-B3E6-45ED-B9B3-86CCF21FE76F}"/>
              </a:ext>
            </a:extLst>
          </p:cNvPr>
          <p:cNvSpPr txBox="1"/>
          <p:nvPr/>
        </p:nvSpPr>
        <p:spPr>
          <a:xfrm>
            <a:off x="3064412" y="2145352"/>
            <a:ext cx="6063175" cy="2308324"/>
          </a:xfrm>
          <a:prstGeom prst="rect">
            <a:avLst/>
          </a:prstGeom>
          <a:noFill/>
        </p:spPr>
        <p:txBody>
          <a:bodyPr wrap="square" rtlCol="0">
            <a:spAutoFit/>
          </a:bodyPr>
          <a:lstStyle/>
          <a:p>
            <a:pPr algn="ctr"/>
            <a:r>
              <a:rPr lang="en-GB" sz="4800" dirty="0"/>
              <a:t>Starlings Maths Home Learning  </a:t>
            </a:r>
          </a:p>
          <a:p>
            <a:pPr algn="ctr"/>
            <a:r>
              <a:rPr lang="en-GB" sz="4800" dirty="0" smtClean="0"/>
              <a:t>Monday 22</a:t>
            </a:r>
            <a:r>
              <a:rPr lang="en-GB" sz="4800" baseline="30000" dirty="0" smtClean="0"/>
              <a:t>nd</a:t>
            </a:r>
            <a:r>
              <a:rPr lang="en-GB" sz="4800" dirty="0" smtClean="0"/>
              <a:t> February</a:t>
            </a:r>
            <a:endParaRPr lang="en-GB" sz="4800" dirty="0"/>
          </a:p>
        </p:txBody>
      </p:sp>
      <p:pic>
        <p:nvPicPr>
          <p:cNvPr id="6" name="Picture 5">
            <a:extLst>
              <a:ext uri="{FF2B5EF4-FFF2-40B4-BE49-F238E27FC236}">
                <a16:creationId xmlns:a16="http://schemas.microsoft.com/office/drawing/2014/main" id="{0FBD720D-550C-48E0-BC37-DC98286372C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385893" y="227514"/>
            <a:ext cx="2117188" cy="1711702"/>
          </a:xfrm>
          <a:prstGeom prst="rect">
            <a:avLst/>
          </a:prstGeom>
        </p:spPr>
      </p:pic>
      <p:pic>
        <p:nvPicPr>
          <p:cNvPr id="7" name="Picture 6"/>
          <p:cNvPicPr>
            <a:picLocks noChangeAspect="1"/>
          </p:cNvPicPr>
          <p:nvPr/>
        </p:nvPicPr>
        <p:blipFill>
          <a:blip r:embed="rId3"/>
          <a:stretch>
            <a:fillRect/>
          </a:stretch>
        </p:blipFill>
        <p:spPr>
          <a:xfrm>
            <a:off x="9627326" y="4863899"/>
            <a:ext cx="2114821" cy="1770272"/>
          </a:xfrm>
          <a:prstGeom prst="rect">
            <a:avLst/>
          </a:prstGeom>
        </p:spPr>
      </p:pic>
      <p:pic>
        <p:nvPicPr>
          <p:cNvPr id="8" name="Picture 7"/>
          <p:cNvPicPr>
            <a:picLocks noChangeAspect="1"/>
          </p:cNvPicPr>
          <p:nvPr/>
        </p:nvPicPr>
        <p:blipFill>
          <a:blip r:embed="rId4"/>
          <a:stretch>
            <a:fillRect/>
          </a:stretch>
        </p:blipFill>
        <p:spPr>
          <a:xfrm>
            <a:off x="8553269" y="273740"/>
            <a:ext cx="2628900" cy="1619250"/>
          </a:xfrm>
          <a:prstGeom prst="rect">
            <a:avLst/>
          </a:prstGeom>
        </p:spPr>
      </p:pic>
    </p:spTree>
    <p:extLst>
      <p:ext uri="{BB962C8B-B14F-4D97-AF65-F5344CB8AC3E}">
        <p14:creationId xmlns:p14="http://schemas.microsoft.com/office/powerpoint/2010/main" val="1794759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29120" y="3106405"/>
            <a:ext cx="8752115" cy="584775"/>
          </a:xfrm>
          <a:prstGeom prst="rect">
            <a:avLst/>
          </a:prstGeom>
          <a:noFill/>
        </p:spPr>
        <p:txBody>
          <a:bodyPr wrap="square" rtlCol="0">
            <a:spAutoFit/>
          </a:bodyPr>
          <a:lstStyle/>
          <a:p>
            <a:r>
              <a:rPr lang="en-GB" sz="3200" b="1" dirty="0" smtClean="0">
                <a:ln w="22225">
                  <a:solidFill>
                    <a:schemeClr val="accent2"/>
                  </a:solidFill>
                  <a:prstDash val="solid"/>
                </a:ln>
                <a:solidFill>
                  <a:schemeClr val="accent2">
                    <a:lumMod val="40000"/>
                    <a:lumOff val="60000"/>
                  </a:schemeClr>
                </a:solidFill>
                <a:latin typeface="Comic Sans MS" panose="030F0702030302020204" pitchFamily="66" charset="0"/>
              </a:rPr>
              <a:t>WEIGHT &amp; VOLUME LESSON 4</a:t>
            </a:r>
            <a:endParaRPr lang="en-GB" sz="3200" dirty="0">
              <a:latin typeface="Comic Sans MS" panose="030F0702030302020204" pitchFamily="66" charset="0"/>
            </a:endParaRPr>
          </a:p>
        </p:txBody>
      </p:sp>
      <p:pic>
        <p:nvPicPr>
          <p:cNvPr id="4" name="Picture 3"/>
          <p:cNvPicPr>
            <a:picLocks noChangeAspect="1"/>
          </p:cNvPicPr>
          <p:nvPr/>
        </p:nvPicPr>
        <p:blipFill>
          <a:blip r:embed="rId2"/>
          <a:stretch>
            <a:fillRect/>
          </a:stretch>
        </p:blipFill>
        <p:spPr>
          <a:xfrm>
            <a:off x="720212" y="531235"/>
            <a:ext cx="3131351" cy="2092445"/>
          </a:xfrm>
          <a:prstGeom prst="rect">
            <a:avLst/>
          </a:prstGeom>
        </p:spPr>
      </p:pic>
      <p:sp>
        <p:nvSpPr>
          <p:cNvPr id="2" name="TextBox 1"/>
          <p:cNvSpPr txBox="1"/>
          <p:nvPr/>
        </p:nvSpPr>
        <p:spPr>
          <a:xfrm>
            <a:off x="1129120" y="3995678"/>
            <a:ext cx="10487891" cy="2862322"/>
          </a:xfrm>
          <a:prstGeom prst="rect">
            <a:avLst/>
          </a:prstGeom>
          <a:noFill/>
        </p:spPr>
        <p:txBody>
          <a:bodyPr wrap="square" rtlCol="0">
            <a:spAutoFit/>
          </a:bodyPr>
          <a:lstStyle/>
          <a:p>
            <a:pPr>
              <a:lnSpc>
                <a:spcPct val="150000"/>
              </a:lnSpc>
            </a:pPr>
            <a:r>
              <a:rPr lang="en-GB" dirty="0" smtClean="0"/>
              <a:t>Good Morning Starlings</a:t>
            </a:r>
          </a:p>
          <a:p>
            <a:pPr>
              <a:lnSpc>
                <a:spcPct val="150000"/>
              </a:lnSpc>
            </a:pPr>
            <a:r>
              <a:rPr lang="en-GB" dirty="0" smtClean="0"/>
              <a:t>I </a:t>
            </a:r>
            <a:r>
              <a:rPr lang="en-GB" dirty="0"/>
              <a:t>h</a:t>
            </a:r>
            <a:r>
              <a:rPr lang="en-GB" dirty="0" smtClean="0"/>
              <a:t>ope you had a lovely, restful half term and you’re ready to get back to our home learning. We know it’s not the same as being in school but have fun learning all about volume and capacity this week.</a:t>
            </a:r>
          </a:p>
          <a:p>
            <a:pPr>
              <a:lnSpc>
                <a:spcPct val="150000"/>
              </a:lnSpc>
            </a:pPr>
            <a:endParaRPr lang="en-GB" dirty="0"/>
          </a:p>
          <a:p>
            <a:pPr>
              <a:lnSpc>
                <a:spcPct val="150000"/>
              </a:lnSpc>
            </a:pPr>
            <a:r>
              <a:rPr lang="en-GB" dirty="0" smtClean="0"/>
              <a:t>So today we are going to compare a range of objects using their capacity (how much an object can hold) and remember that the volume is the </a:t>
            </a:r>
            <a:r>
              <a:rPr lang="en-GB" dirty="0"/>
              <a:t>amount of space an object takes </a:t>
            </a:r>
            <a:r>
              <a:rPr lang="en-GB" dirty="0" smtClean="0"/>
              <a:t>up.</a:t>
            </a:r>
            <a:endParaRPr lang="en-GB" dirty="0"/>
          </a:p>
          <a:p>
            <a:endParaRPr lang="en-GB" dirty="0" smtClean="0"/>
          </a:p>
        </p:txBody>
      </p:sp>
      <p:pic>
        <p:nvPicPr>
          <p:cNvPr id="5" name="Picture 4"/>
          <p:cNvPicPr>
            <a:picLocks noChangeAspect="1"/>
          </p:cNvPicPr>
          <p:nvPr/>
        </p:nvPicPr>
        <p:blipFill>
          <a:blip r:embed="rId3"/>
          <a:stretch>
            <a:fillRect/>
          </a:stretch>
        </p:blipFill>
        <p:spPr>
          <a:xfrm>
            <a:off x="6640224" y="355750"/>
            <a:ext cx="4010025" cy="2552700"/>
          </a:xfrm>
          <a:prstGeom prst="rect">
            <a:avLst/>
          </a:prstGeom>
        </p:spPr>
      </p:pic>
    </p:spTree>
    <p:extLst>
      <p:ext uri="{BB962C8B-B14F-4D97-AF65-F5344CB8AC3E}">
        <p14:creationId xmlns:p14="http://schemas.microsoft.com/office/powerpoint/2010/main" val="42645189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2382859" y="1"/>
            <a:ext cx="4712615" cy="6664036"/>
          </a:xfrm>
          <a:prstGeom prst="rect">
            <a:avLst/>
          </a:prstGeom>
        </p:spPr>
      </p:pic>
      <p:pic>
        <p:nvPicPr>
          <p:cNvPr id="4" name="Picture 3"/>
          <p:cNvPicPr>
            <a:picLocks noChangeAspect="1"/>
          </p:cNvPicPr>
          <p:nvPr/>
        </p:nvPicPr>
        <p:blipFill>
          <a:blip r:embed="rId3"/>
          <a:stretch>
            <a:fillRect/>
          </a:stretch>
        </p:blipFill>
        <p:spPr>
          <a:xfrm>
            <a:off x="7320719" y="199169"/>
            <a:ext cx="4549054" cy="3221899"/>
          </a:xfrm>
          <a:prstGeom prst="rect">
            <a:avLst/>
          </a:prstGeom>
        </p:spPr>
      </p:pic>
      <p:pic>
        <p:nvPicPr>
          <p:cNvPr id="5" name="Picture 4"/>
          <p:cNvPicPr>
            <a:picLocks noChangeAspect="1"/>
          </p:cNvPicPr>
          <p:nvPr/>
        </p:nvPicPr>
        <p:blipFill>
          <a:blip r:embed="rId4"/>
          <a:stretch>
            <a:fillRect/>
          </a:stretch>
        </p:blipFill>
        <p:spPr>
          <a:xfrm>
            <a:off x="7320719" y="3679548"/>
            <a:ext cx="4549054" cy="3178452"/>
          </a:xfrm>
          <a:prstGeom prst="rect">
            <a:avLst/>
          </a:prstGeom>
        </p:spPr>
      </p:pic>
      <p:sp>
        <p:nvSpPr>
          <p:cNvPr id="7" name="TextBox 6"/>
          <p:cNvSpPr txBox="1"/>
          <p:nvPr/>
        </p:nvSpPr>
        <p:spPr>
          <a:xfrm>
            <a:off x="190269" y="604912"/>
            <a:ext cx="1967345" cy="5632311"/>
          </a:xfrm>
          <a:prstGeom prst="rect">
            <a:avLst/>
          </a:prstGeom>
          <a:noFill/>
        </p:spPr>
        <p:txBody>
          <a:bodyPr wrap="square" rtlCol="0">
            <a:spAutoFit/>
          </a:bodyPr>
          <a:lstStyle/>
          <a:p>
            <a:pPr>
              <a:lnSpc>
                <a:spcPct val="150000"/>
              </a:lnSpc>
            </a:pPr>
            <a:r>
              <a:rPr lang="en-GB" sz="1600" dirty="0" smtClean="0"/>
              <a:t>Go and find some containers which are the </a:t>
            </a:r>
            <a:r>
              <a:rPr lang="en-GB" sz="1600" b="1" dirty="0" smtClean="0"/>
              <a:t>same size </a:t>
            </a:r>
            <a:r>
              <a:rPr lang="en-GB" sz="1600" dirty="0" smtClean="0"/>
              <a:t>in your house and fill them up with different amounts of water. </a:t>
            </a:r>
          </a:p>
          <a:p>
            <a:pPr>
              <a:lnSpc>
                <a:spcPct val="150000"/>
              </a:lnSpc>
            </a:pPr>
            <a:endParaRPr lang="en-GB" sz="1600" dirty="0"/>
          </a:p>
          <a:p>
            <a:pPr>
              <a:lnSpc>
                <a:spcPct val="150000"/>
              </a:lnSpc>
            </a:pPr>
            <a:r>
              <a:rPr lang="en-GB" sz="1600" dirty="0" smtClean="0"/>
              <a:t>Can you order them from smallest to largest? </a:t>
            </a:r>
          </a:p>
          <a:p>
            <a:pPr>
              <a:lnSpc>
                <a:spcPct val="150000"/>
              </a:lnSpc>
            </a:pPr>
            <a:endParaRPr lang="en-GB" sz="1600" dirty="0"/>
          </a:p>
          <a:p>
            <a:pPr>
              <a:lnSpc>
                <a:spcPct val="150000"/>
              </a:lnSpc>
            </a:pPr>
            <a:r>
              <a:rPr lang="en-GB" sz="1600" dirty="0" smtClean="0"/>
              <a:t>Have fun and try some of these challenges:</a:t>
            </a:r>
          </a:p>
          <a:p>
            <a:pPr>
              <a:lnSpc>
                <a:spcPct val="150000"/>
              </a:lnSpc>
            </a:pPr>
            <a:endParaRPr lang="en-GB" sz="1600" dirty="0" smtClean="0"/>
          </a:p>
        </p:txBody>
      </p:sp>
    </p:spTree>
    <p:extLst>
      <p:ext uri="{BB962C8B-B14F-4D97-AF65-F5344CB8AC3E}">
        <p14:creationId xmlns:p14="http://schemas.microsoft.com/office/powerpoint/2010/main" val="4261245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216359" y="1340860"/>
            <a:ext cx="5587713" cy="3743767"/>
          </a:xfrm>
          <a:prstGeom prst="rect">
            <a:avLst/>
          </a:prstGeom>
        </p:spPr>
      </p:pic>
      <p:pic>
        <p:nvPicPr>
          <p:cNvPr id="3" name="Picture 2"/>
          <p:cNvPicPr>
            <a:picLocks noChangeAspect="1"/>
          </p:cNvPicPr>
          <p:nvPr/>
        </p:nvPicPr>
        <p:blipFill>
          <a:blip r:embed="rId3"/>
          <a:stretch>
            <a:fillRect/>
          </a:stretch>
        </p:blipFill>
        <p:spPr>
          <a:xfrm>
            <a:off x="177944" y="246351"/>
            <a:ext cx="5379135" cy="6362267"/>
          </a:xfrm>
          <a:prstGeom prst="rect">
            <a:avLst/>
          </a:prstGeom>
        </p:spPr>
      </p:pic>
    </p:spTree>
    <p:extLst>
      <p:ext uri="{BB962C8B-B14F-4D97-AF65-F5344CB8AC3E}">
        <p14:creationId xmlns:p14="http://schemas.microsoft.com/office/powerpoint/2010/main" val="3919867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253278" y="232929"/>
            <a:ext cx="5583287" cy="6458815"/>
          </a:xfrm>
          <a:prstGeom prst="rect">
            <a:avLst/>
          </a:prstGeom>
        </p:spPr>
      </p:pic>
      <p:pic>
        <p:nvPicPr>
          <p:cNvPr id="3" name="Picture 2"/>
          <p:cNvPicPr>
            <a:picLocks noChangeAspect="1"/>
          </p:cNvPicPr>
          <p:nvPr/>
        </p:nvPicPr>
        <p:blipFill>
          <a:blip r:embed="rId3"/>
          <a:stretch>
            <a:fillRect/>
          </a:stretch>
        </p:blipFill>
        <p:spPr>
          <a:xfrm>
            <a:off x="6297484" y="232929"/>
            <a:ext cx="5523986" cy="6458815"/>
          </a:xfrm>
          <a:prstGeom prst="rect">
            <a:avLst/>
          </a:prstGeom>
        </p:spPr>
      </p:pic>
    </p:spTree>
    <p:extLst>
      <p:ext uri="{BB962C8B-B14F-4D97-AF65-F5344CB8AC3E}">
        <p14:creationId xmlns:p14="http://schemas.microsoft.com/office/powerpoint/2010/main" val="29561996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Your Daily Challenge – Gurnard Preschoo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915" y="256474"/>
            <a:ext cx="2273117" cy="1997857"/>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a:stretch>
            <a:fillRect/>
          </a:stretch>
        </p:blipFill>
        <p:spPr>
          <a:xfrm>
            <a:off x="3061855" y="726498"/>
            <a:ext cx="8908471" cy="5221520"/>
          </a:xfrm>
          <a:prstGeom prst="rect">
            <a:avLst/>
          </a:prstGeom>
        </p:spPr>
      </p:pic>
    </p:spTree>
    <p:extLst>
      <p:ext uri="{BB962C8B-B14F-4D97-AF65-F5344CB8AC3E}">
        <p14:creationId xmlns:p14="http://schemas.microsoft.com/office/powerpoint/2010/main" val="2299240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DDAD4CFA140EB4A80C5A2F767E61656" ma:contentTypeVersion="9" ma:contentTypeDescription="Create a new document." ma:contentTypeScope="" ma:versionID="77fa52eb842390f60d7a949c0542ceb2">
  <xsd:schema xmlns:xsd="http://www.w3.org/2001/XMLSchema" xmlns:xs="http://www.w3.org/2001/XMLSchema" xmlns:p="http://schemas.microsoft.com/office/2006/metadata/properties" xmlns:ns2="5ad0ee9d-2391-47bc-bd54-552549e2ac31" targetNamespace="http://schemas.microsoft.com/office/2006/metadata/properties" ma:root="true" ma:fieldsID="3aed9d836dad8c4fa9aec7e59f2f9e32" ns2:_="">
    <xsd:import namespace="5ad0ee9d-2391-47bc-bd54-552549e2ac3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d0ee9d-2391-47bc-bd54-552549e2ac3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60E8A5B-E7F8-486E-A8F0-2202AD04B941}">
  <ds:schemaRefs>
    <ds:schemaRef ds:uri="http://purl.org/dc/terms/"/>
    <ds:schemaRef ds:uri="http://schemas.openxmlformats.org/package/2006/metadata/core-properties"/>
    <ds:schemaRef ds:uri="http://purl.org/dc/dcmitype/"/>
    <ds:schemaRef ds:uri="http://schemas.microsoft.com/office/infopath/2007/PartnerControls"/>
    <ds:schemaRef ds:uri="5ad0ee9d-2391-47bc-bd54-552549e2ac31"/>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B0557A74-BC58-4828-BF7F-46189311D3C2}">
  <ds:schemaRefs>
    <ds:schemaRef ds:uri="http://schemas.microsoft.com/sharepoint/v3/contenttype/forms"/>
  </ds:schemaRefs>
</ds:datastoreItem>
</file>

<file path=customXml/itemProps3.xml><?xml version="1.0" encoding="utf-8"?>
<ds:datastoreItem xmlns:ds="http://schemas.openxmlformats.org/officeDocument/2006/customXml" ds:itemID="{B48EB23E-FE2B-4566-8A19-66CDE51F05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d0ee9d-2391-47bc-bd54-552549e2ac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1833</TotalTime>
  <Words>136</Words>
  <Application>Microsoft Office PowerPoint</Application>
  <PresentationFormat>Widescreen</PresentationFormat>
  <Paragraphs>12</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Comic Sans MS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home</dc:creator>
  <cp:lastModifiedBy>Lesley Judge</cp:lastModifiedBy>
  <cp:revision>81</cp:revision>
  <dcterms:created xsi:type="dcterms:W3CDTF">2020-11-02T10:04:53Z</dcterms:created>
  <dcterms:modified xsi:type="dcterms:W3CDTF">2021-02-08T14:30:38Z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0x010100DDDAD4CFA140EB4A80C5A2F767E61656</vt:lpwstr>
  </property>
</Properties>
</file>