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80" r:id="rId8"/>
    <p:sldId id="270" r:id="rId9"/>
    <p:sldId id="281" r:id="rId10"/>
    <p:sldId id="265" r:id="rId11"/>
    <p:sldId id="279" r:id="rId12"/>
    <p:sldId id="27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22.02.21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7 – Lesson 1</a:t>
            </a:r>
          </a:p>
          <a:p>
            <a:r>
              <a:rPr lang="en-GB" b="1" dirty="0"/>
              <a:t>Multiplying by a 1-digit number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675912" y="4596648"/>
            <a:ext cx="320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675912" y="2681077"/>
            <a:ext cx="343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976102" y="320855"/>
            <a:ext cx="67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4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E3DD55-26D9-4256-BF2B-CB3C22A5EF7F}"/>
              </a:ext>
            </a:extLst>
          </p:cNvPr>
          <p:cNvGrpSpPr/>
          <p:nvPr/>
        </p:nvGrpSpPr>
        <p:grpSpPr>
          <a:xfrm>
            <a:off x="310052" y="1600181"/>
            <a:ext cx="8033454" cy="4789840"/>
            <a:chOff x="3911600" y="2421467"/>
            <a:chExt cx="6333067" cy="3571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1B991-8E19-4513-8824-144344719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083" t="34495" r="15972" b="10533"/>
            <a:stretch/>
          </p:blipFill>
          <p:spPr>
            <a:xfrm>
              <a:off x="3911600" y="2421467"/>
              <a:ext cx="6333067" cy="357192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292C29-F0CE-43BE-9E33-FC457F60A40C}"/>
                </a:ext>
              </a:extLst>
            </p:cNvPr>
            <p:cNvSpPr/>
            <p:nvPr/>
          </p:nvSpPr>
          <p:spPr>
            <a:xfrm>
              <a:off x="4173648" y="2744589"/>
              <a:ext cx="380246" cy="5237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Maths slide 10A">
            <a:hlinkClick r:id="" action="ppaction://media"/>
            <a:extLst>
              <a:ext uri="{FF2B5EF4-FFF2-40B4-BE49-F238E27FC236}">
                <a16:creationId xmlns:a16="http://schemas.microsoft.com/office/drawing/2014/main" id="{8D4EC732-FD6C-4971-9FE5-E2368B36C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6983" y="3657228"/>
            <a:ext cx="609600" cy="609600"/>
          </a:xfrm>
          <a:prstGeom prst="rect">
            <a:avLst/>
          </a:prstGeom>
        </p:spPr>
      </p:pic>
      <p:pic>
        <p:nvPicPr>
          <p:cNvPr id="5" name="Maths slide 10B">
            <a:hlinkClick r:id="" action="ppaction://media"/>
            <a:extLst>
              <a:ext uri="{FF2B5EF4-FFF2-40B4-BE49-F238E27FC236}">
                <a16:creationId xmlns:a16="http://schemas.microsoft.com/office/drawing/2014/main" id="{E3240C6B-7F5F-43C2-8CB7-1E7514D3CD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4130" y="5572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7268387" y="5413765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7268387" y="2537550"/>
            <a:ext cx="4354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Look at the picture clue. What can you see?</a:t>
            </a:r>
          </a:p>
          <a:p>
            <a:r>
              <a:rPr lang="en-GB" sz="1700" dirty="0"/>
              <a:t>Have a look at the questions. </a:t>
            </a:r>
          </a:p>
          <a:p>
            <a:endParaRPr lang="en-GB" sz="1700" dirty="0"/>
          </a:p>
          <a:p>
            <a:r>
              <a:rPr lang="en-GB" sz="1700" dirty="0"/>
              <a:t>Click on the sound button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717313" y="203711"/>
            <a:ext cx="2275474" cy="1555816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10064196" y="567652"/>
            <a:ext cx="158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1E0A3E-A69E-4200-9504-9AD88A4AC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09" t="12523" r="50000" b="14257"/>
          <a:stretch/>
        </p:blipFill>
        <p:spPr>
          <a:xfrm>
            <a:off x="824393" y="203711"/>
            <a:ext cx="5788442" cy="6473679"/>
          </a:xfrm>
          <a:prstGeom prst="rect">
            <a:avLst/>
          </a:prstGeom>
        </p:spPr>
      </p:pic>
      <p:pic>
        <p:nvPicPr>
          <p:cNvPr id="4" name="Maths slide 2">
            <a:hlinkClick r:id="" action="ppaction://media"/>
            <a:extLst>
              <a:ext uri="{FF2B5EF4-FFF2-40B4-BE49-F238E27FC236}">
                <a16:creationId xmlns:a16="http://schemas.microsoft.com/office/drawing/2014/main" id="{C5878FC9-4A3A-4FE6-9C11-05B9C3E08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0987" y="4501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98EC8-1296-499E-A0C6-B7C17AC712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13" t="13339" r="15000" b="11605"/>
          <a:stretch/>
        </p:blipFill>
        <p:spPr>
          <a:xfrm>
            <a:off x="880882" y="193496"/>
            <a:ext cx="5433536" cy="64710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ACCA09-663E-4E5F-BED3-20C7DD5480DC}"/>
              </a:ext>
            </a:extLst>
          </p:cNvPr>
          <p:cNvSpPr txBox="1"/>
          <p:nvPr/>
        </p:nvSpPr>
        <p:spPr>
          <a:xfrm>
            <a:off x="6899922" y="3105833"/>
            <a:ext cx="468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pic>
        <p:nvPicPr>
          <p:cNvPr id="3" name="Maths slide 3">
            <a:hlinkClick r:id="" action="ppaction://media"/>
            <a:extLst>
              <a:ext uri="{FF2B5EF4-FFF2-40B4-BE49-F238E27FC236}">
                <a16:creationId xmlns:a16="http://schemas.microsoft.com/office/drawing/2014/main" id="{7091135B-783E-4EF8-B18E-C8BFAF76E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4675" y="4290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6FD83-2396-4BE6-AA2E-83C44AD9A028}"/>
              </a:ext>
            </a:extLst>
          </p:cNvPr>
          <p:cNvSpPr txBox="1"/>
          <p:nvPr/>
        </p:nvSpPr>
        <p:spPr>
          <a:xfrm>
            <a:off x="817175" y="1011174"/>
            <a:ext cx="4669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A0236-512D-43B1-AAA9-334B493C1E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6" t="16342" r="31522" b="31797"/>
          <a:stretch/>
        </p:blipFill>
        <p:spPr>
          <a:xfrm>
            <a:off x="675859" y="2293443"/>
            <a:ext cx="8136836" cy="3425542"/>
          </a:xfrm>
          <a:prstGeom prst="rect">
            <a:avLst/>
          </a:prstGeom>
        </p:spPr>
      </p:pic>
      <p:pic>
        <p:nvPicPr>
          <p:cNvPr id="2" name="Maths slide 4">
            <a:hlinkClick r:id="" action="ppaction://media"/>
            <a:extLst>
              <a:ext uri="{FF2B5EF4-FFF2-40B4-BE49-F238E27FC236}">
                <a16:creationId xmlns:a16="http://schemas.microsoft.com/office/drawing/2014/main" id="{30ED1948-64A3-434D-9F92-C05B07177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101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0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534854" y="5902753"/>
            <a:ext cx="593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answers on the next slide.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534854" y="773911"/>
            <a:ext cx="5782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90D4DF-3A02-4015-8C8A-5A8FF4FB6092}"/>
              </a:ext>
            </a:extLst>
          </p:cNvPr>
          <p:cNvGrpSpPr/>
          <p:nvPr/>
        </p:nvGrpSpPr>
        <p:grpSpPr>
          <a:xfrm>
            <a:off x="534854" y="1977481"/>
            <a:ext cx="8449635" cy="3273288"/>
            <a:chOff x="310052" y="874643"/>
            <a:chExt cx="8449635" cy="3273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31FE09-E0FB-431A-94D3-23A172A34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93" t="8343" r="29403" b="69428"/>
            <a:stretch/>
          </p:blipFill>
          <p:spPr>
            <a:xfrm>
              <a:off x="310052" y="874643"/>
              <a:ext cx="8449635" cy="144437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C5FA65A-28F5-4BDB-B5A8-9913187BB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609" t="19184" r="4641" b="44850"/>
            <a:stretch/>
          </p:blipFill>
          <p:spPr>
            <a:xfrm>
              <a:off x="1209977" y="1679601"/>
              <a:ext cx="7549710" cy="246833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24191F-9572-4691-8C18-A5C284D06B37}"/>
                </a:ext>
              </a:extLst>
            </p:cNvPr>
            <p:cNvSpPr/>
            <p:nvPr/>
          </p:nvSpPr>
          <p:spPr>
            <a:xfrm>
              <a:off x="310052" y="2200758"/>
              <a:ext cx="914400" cy="192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FDB635D-3A37-408F-9150-BD63045BBB90}"/>
              </a:ext>
            </a:extLst>
          </p:cNvPr>
          <p:cNvSpPr txBox="1"/>
          <p:nvPr/>
        </p:nvSpPr>
        <p:spPr>
          <a:xfrm>
            <a:off x="1961322" y="4648070"/>
            <a:ext cx="13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    2   9   4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7EE46-81E0-4493-9745-FB8DFD362CA4}"/>
              </a:ext>
            </a:extLst>
          </p:cNvPr>
          <p:cNvSpPr txBox="1"/>
          <p:nvPr/>
        </p:nvSpPr>
        <p:spPr>
          <a:xfrm>
            <a:off x="1961320" y="4998121"/>
            <a:ext cx="1311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           1   </a:t>
            </a:r>
          </a:p>
        </p:txBody>
      </p:sp>
      <p:pic>
        <p:nvPicPr>
          <p:cNvPr id="10" name="Maths slide 5">
            <a:hlinkClick r:id="" action="ppaction://media"/>
            <a:extLst>
              <a:ext uri="{FF2B5EF4-FFF2-40B4-BE49-F238E27FC236}">
                <a16:creationId xmlns:a16="http://schemas.microsoft.com/office/drawing/2014/main" id="{B87D138F-C9E0-4FF0-9EB4-8FB4DCCCC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25828" y="868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992054" y="1011174"/>
            <a:ext cx="593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90D4DF-3A02-4015-8C8A-5A8FF4FB6092}"/>
              </a:ext>
            </a:extLst>
          </p:cNvPr>
          <p:cNvGrpSpPr/>
          <p:nvPr/>
        </p:nvGrpSpPr>
        <p:grpSpPr>
          <a:xfrm>
            <a:off x="534854" y="1977481"/>
            <a:ext cx="8449635" cy="3273288"/>
            <a:chOff x="310052" y="874643"/>
            <a:chExt cx="8449635" cy="3273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31FE09-E0FB-431A-94D3-23A172A34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93" t="8343" r="29403" b="69428"/>
            <a:stretch/>
          </p:blipFill>
          <p:spPr>
            <a:xfrm>
              <a:off x="310052" y="874643"/>
              <a:ext cx="8449635" cy="144437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C5FA65A-28F5-4BDB-B5A8-9913187BB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609" t="19184" r="4641" b="44850"/>
            <a:stretch/>
          </p:blipFill>
          <p:spPr>
            <a:xfrm>
              <a:off x="1209977" y="1679601"/>
              <a:ext cx="7549710" cy="246833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24191F-9572-4691-8C18-A5C284D06B37}"/>
                </a:ext>
              </a:extLst>
            </p:cNvPr>
            <p:cNvSpPr/>
            <p:nvPr/>
          </p:nvSpPr>
          <p:spPr>
            <a:xfrm>
              <a:off x="310052" y="2200758"/>
              <a:ext cx="914400" cy="192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FDB635D-3A37-408F-9150-BD63045BBB90}"/>
              </a:ext>
            </a:extLst>
          </p:cNvPr>
          <p:cNvSpPr txBox="1"/>
          <p:nvPr/>
        </p:nvSpPr>
        <p:spPr>
          <a:xfrm>
            <a:off x="1961322" y="4648070"/>
            <a:ext cx="13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    2   9   4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7EE46-81E0-4493-9745-FB8DFD362CA4}"/>
              </a:ext>
            </a:extLst>
          </p:cNvPr>
          <p:cNvSpPr txBox="1"/>
          <p:nvPr/>
        </p:nvSpPr>
        <p:spPr>
          <a:xfrm>
            <a:off x="1961320" y="4998121"/>
            <a:ext cx="1311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           1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29050-09B7-4CBE-B301-CA2C904FBF10}"/>
              </a:ext>
            </a:extLst>
          </p:cNvPr>
          <p:cNvSpPr txBox="1"/>
          <p:nvPr/>
        </p:nvSpPr>
        <p:spPr>
          <a:xfrm>
            <a:off x="4374926" y="4628789"/>
            <a:ext cx="13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    9    9    4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881DA-3B64-4B95-A64F-906D498D6C0B}"/>
              </a:ext>
            </a:extLst>
          </p:cNvPr>
          <p:cNvSpPr txBox="1"/>
          <p:nvPr/>
        </p:nvSpPr>
        <p:spPr>
          <a:xfrm>
            <a:off x="4427934" y="4998121"/>
            <a:ext cx="1311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    2      1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D46CE-EC16-40C3-A4B8-85588CEA072A}"/>
              </a:ext>
            </a:extLst>
          </p:cNvPr>
          <p:cNvSpPr txBox="1"/>
          <p:nvPr/>
        </p:nvSpPr>
        <p:spPr>
          <a:xfrm>
            <a:off x="6949265" y="4650121"/>
            <a:ext cx="165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 2    1    9    9    4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94E564-59EA-4588-B792-411E5C5CD12D}"/>
              </a:ext>
            </a:extLst>
          </p:cNvPr>
          <p:cNvSpPr txBox="1"/>
          <p:nvPr/>
        </p:nvSpPr>
        <p:spPr>
          <a:xfrm>
            <a:off x="7484027" y="4998121"/>
            <a:ext cx="1311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    2      1   </a:t>
            </a:r>
          </a:p>
        </p:txBody>
      </p:sp>
      <p:pic>
        <p:nvPicPr>
          <p:cNvPr id="7" name="Maths slide 6">
            <a:hlinkClick r:id="" action="ppaction://media"/>
            <a:extLst>
              <a:ext uri="{FF2B5EF4-FFF2-40B4-BE49-F238E27FC236}">
                <a16:creationId xmlns:a16="http://schemas.microsoft.com/office/drawing/2014/main" id="{F7E241E9-85A1-420B-842C-58FC2BA04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965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275970" y="2295788"/>
            <a:ext cx="409161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4CE27-D327-45AB-988E-8AD4A1EF1B55}"/>
              </a:ext>
            </a:extLst>
          </p:cNvPr>
          <p:cNvSpPr txBox="1"/>
          <p:nvPr/>
        </p:nvSpPr>
        <p:spPr>
          <a:xfrm>
            <a:off x="7275970" y="4852213"/>
            <a:ext cx="4091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3ECD02-2ED7-4BB5-8015-3246362943F0}"/>
              </a:ext>
            </a:extLst>
          </p:cNvPr>
          <p:cNvGrpSpPr/>
          <p:nvPr/>
        </p:nvGrpSpPr>
        <p:grpSpPr>
          <a:xfrm>
            <a:off x="498526" y="177533"/>
            <a:ext cx="6109252" cy="6502933"/>
            <a:chOff x="200324" y="190126"/>
            <a:chExt cx="6109252" cy="65029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90A28F-9986-41A4-9B28-2FA03FF26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478" t="39649" r="16413" b="15889"/>
            <a:stretch/>
          </p:blipFill>
          <p:spPr>
            <a:xfrm>
              <a:off x="200324" y="190126"/>
              <a:ext cx="6109252" cy="288897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F2BA0B-49FA-4B39-AE88-3AA8395AB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352" t="27195" r="17734" b="16093"/>
            <a:stretch/>
          </p:blipFill>
          <p:spPr>
            <a:xfrm>
              <a:off x="200324" y="3008131"/>
              <a:ext cx="6109252" cy="3684928"/>
            </a:xfrm>
            <a:prstGeom prst="rect">
              <a:avLst/>
            </a:prstGeom>
          </p:spPr>
        </p:pic>
      </p:grpSp>
      <p:pic>
        <p:nvPicPr>
          <p:cNvPr id="4" name="Maths slide 7">
            <a:hlinkClick r:id="" action="ppaction://media"/>
            <a:extLst>
              <a:ext uri="{FF2B5EF4-FFF2-40B4-BE49-F238E27FC236}">
                <a16:creationId xmlns:a16="http://schemas.microsoft.com/office/drawing/2014/main" id="{659EA1A2-BF8C-4E2E-8028-7796EAB64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6979" y="3668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4C9E30-3038-4D6D-93D0-040DDF13D14A}"/>
              </a:ext>
            </a:extLst>
          </p:cNvPr>
          <p:cNvGrpSpPr/>
          <p:nvPr/>
        </p:nvGrpSpPr>
        <p:grpSpPr>
          <a:xfrm>
            <a:off x="597889" y="245795"/>
            <a:ext cx="6122505" cy="6366409"/>
            <a:chOff x="427846" y="208721"/>
            <a:chExt cx="6122505" cy="63664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AA9817-85BD-4A97-89C9-EF4F6AADF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566" t="28636" r="15217" b="21803"/>
            <a:stretch/>
          </p:blipFill>
          <p:spPr>
            <a:xfrm>
              <a:off x="427846" y="208721"/>
              <a:ext cx="6122505" cy="322027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C0EB8A-D9E2-468D-B186-71476445D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783" t="29409" r="16522" b="23639"/>
            <a:stretch/>
          </p:blipFill>
          <p:spPr>
            <a:xfrm>
              <a:off x="427846" y="3429000"/>
              <a:ext cx="6122504" cy="314613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B93BA5-8716-416F-B812-50C85CA1B56F}"/>
              </a:ext>
            </a:extLst>
          </p:cNvPr>
          <p:cNvSpPr txBox="1"/>
          <p:nvPr/>
        </p:nvSpPr>
        <p:spPr>
          <a:xfrm>
            <a:off x="7275970" y="2295788"/>
            <a:ext cx="409161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09D75-B98C-4AB9-A926-61E30D9827E1}"/>
              </a:ext>
            </a:extLst>
          </p:cNvPr>
          <p:cNvSpPr txBox="1"/>
          <p:nvPr/>
        </p:nvSpPr>
        <p:spPr>
          <a:xfrm>
            <a:off x="7275970" y="4852213"/>
            <a:ext cx="4091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pic>
        <p:nvPicPr>
          <p:cNvPr id="4" name="Maths slide 8">
            <a:hlinkClick r:id="" action="ppaction://media"/>
            <a:extLst>
              <a:ext uri="{FF2B5EF4-FFF2-40B4-BE49-F238E27FC236}">
                <a16:creationId xmlns:a16="http://schemas.microsoft.com/office/drawing/2014/main" id="{561AD7C3-113A-4363-8CE6-D56A29D54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6979" y="3701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7377802" y="1801269"/>
            <a:ext cx="396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7136732" y="827329"/>
            <a:ext cx="444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1 - 4 Answers: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E2F230-0221-43C9-A756-8E0095599833}"/>
              </a:ext>
            </a:extLst>
          </p:cNvPr>
          <p:cNvGrpSpPr/>
          <p:nvPr/>
        </p:nvGrpSpPr>
        <p:grpSpPr>
          <a:xfrm>
            <a:off x="1262638" y="179519"/>
            <a:ext cx="5341364" cy="6510370"/>
            <a:chOff x="331303" y="347630"/>
            <a:chExt cx="5605671" cy="69108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C6B2B5-42FA-4B98-B59C-3D66370EF310}"/>
                </a:ext>
              </a:extLst>
            </p:cNvPr>
            <p:cNvGrpSpPr/>
            <p:nvPr/>
          </p:nvGrpSpPr>
          <p:grpSpPr>
            <a:xfrm>
              <a:off x="331304" y="347630"/>
              <a:ext cx="5605670" cy="4293704"/>
              <a:chOff x="556590" y="1577008"/>
              <a:chExt cx="7408107" cy="592372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1FF05C1-C5CB-4DBF-83A2-0909B97AAA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65" t="21497" r="33160" b="36488"/>
              <a:stretch/>
            </p:blipFill>
            <p:spPr>
              <a:xfrm>
                <a:off x="556591" y="1577008"/>
                <a:ext cx="7408106" cy="2663689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8AA29C0-F1B9-44A4-B4D8-347A740719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566" t="21497" r="36196" b="27514"/>
              <a:stretch/>
            </p:blipFill>
            <p:spPr>
              <a:xfrm>
                <a:off x="556590" y="4214193"/>
                <a:ext cx="7408107" cy="3286538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F1B96D-81DB-4C14-8FE0-C6786FA51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71" t="21743" r="47392" b="34637"/>
            <a:stretch/>
          </p:blipFill>
          <p:spPr>
            <a:xfrm>
              <a:off x="331303" y="4611918"/>
              <a:ext cx="5605669" cy="264657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E6C859-7CD7-488F-ABD6-72C178FC7D67}"/>
              </a:ext>
            </a:extLst>
          </p:cNvPr>
          <p:cNvGrpSpPr/>
          <p:nvPr/>
        </p:nvGrpSpPr>
        <p:grpSpPr>
          <a:xfrm>
            <a:off x="7322585" y="4190983"/>
            <a:ext cx="3606777" cy="2493201"/>
            <a:chOff x="7712052" y="4292301"/>
            <a:chExt cx="2701350" cy="191486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8DF5FD-D3E2-4194-BDA9-E2B50F5D4B8E}"/>
                </a:ext>
              </a:extLst>
            </p:cNvPr>
            <p:cNvSpPr/>
            <p:nvPr/>
          </p:nvSpPr>
          <p:spPr>
            <a:xfrm>
              <a:off x="7712052" y="4292301"/>
              <a:ext cx="2701350" cy="1914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FBCE13-99D6-4F55-9D21-239870DB5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98" t="65363" r="76367" b="7243"/>
            <a:stretch/>
          </p:blipFill>
          <p:spPr>
            <a:xfrm>
              <a:off x="7818070" y="4427244"/>
              <a:ext cx="2345168" cy="1779918"/>
            </a:xfrm>
            <a:prstGeom prst="rect">
              <a:avLst/>
            </a:prstGeom>
          </p:spPr>
        </p:pic>
      </p:grpSp>
      <p:pic>
        <p:nvPicPr>
          <p:cNvPr id="2" name="Maths slide 9">
            <a:hlinkClick r:id="" action="ppaction://media"/>
            <a:extLst>
              <a:ext uri="{FF2B5EF4-FFF2-40B4-BE49-F238E27FC236}">
                <a16:creationId xmlns:a16="http://schemas.microsoft.com/office/drawing/2014/main" id="{9AD0BBCA-AE4C-43DC-85A0-28FFABC0F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4558" y="2971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purl.org/dc/terms/"/>
    <ds:schemaRef ds:uri="http://schemas.openxmlformats.org/package/2006/metadata/core-properties"/>
    <ds:schemaRef ds:uri="http://purl.org/dc/elements/1.1/"/>
    <ds:schemaRef ds:uri="a460e403-a353-4628-9222-e96d0f2ecf11"/>
    <ds:schemaRef ds:uri="http://schemas.microsoft.com/office/2006/documentManagement/types"/>
    <ds:schemaRef ds:uri="http://schemas.microsoft.com/office/2006/metadata/properties"/>
    <ds:schemaRef ds:uri="6e6ca74e-b4f7-4601-85ac-67e42a279e9b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351</Words>
  <Application>Microsoft Office PowerPoint</Application>
  <PresentationFormat>Widescreen</PresentationFormat>
  <Paragraphs>42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155</cp:revision>
  <dcterms:created xsi:type="dcterms:W3CDTF">2020-07-13T10:58:18Z</dcterms:created>
  <dcterms:modified xsi:type="dcterms:W3CDTF">2021-02-21T17:08:29Z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