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7" r:id="rId2"/>
    <p:sldId id="272" r:id="rId3"/>
    <p:sldId id="274" r:id="rId4"/>
    <p:sldId id="281" r:id="rId5"/>
    <p:sldId id="282" r:id="rId6"/>
    <p:sldId id="283" r:id="rId7"/>
    <p:sldId id="284" r:id="rId8"/>
    <p:sldId id="285" r:id="rId9"/>
    <p:sldId id="286" r:id="rId10"/>
    <p:sldId id="290" r:id="rId11"/>
    <p:sldId id="275" r:id="rId12"/>
    <p:sldId id="289" r:id="rId13"/>
    <p:sldId id="27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4" d="100"/>
          <a:sy n="94" d="100"/>
        </p:scale>
        <p:origin x="245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D610A-A631-4428-A94C-BA8C05B36BCA}" type="datetimeFigureOut">
              <a:rPr lang="en-GB" smtClean="0"/>
              <a:t>14/02/2021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AC2874-1D60-429C-ABD3-36465C2A0F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0749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14/02/2021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9044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14/02/2021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2156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14/02/2021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9903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14/02/2021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306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14/02/2021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9821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14/02/2021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8439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14/02/2021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5959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14/02/2021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0617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14/02/2021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6509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14/02/2021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2542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14/02/2021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0393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A512AE-7288-4A03-905D-4CDE759524DC}" type="datetimeFigureOut">
              <a:rPr lang="en-GB" smtClean="0"/>
              <a:t>14/02/2021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4265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1.png"/><Relationship Id="rId11" Type="http://schemas.openxmlformats.org/officeDocument/2006/relationships/image" Target="../media/image7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3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7.png"/><Relationship Id="rId5" Type="http://schemas.openxmlformats.org/officeDocument/2006/relationships/image" Target="../media/image26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7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7.png"/><Relationship Id="rId5" Type="http://schemas.openxmlformats.org/officeDocument/2006/relationships/image" Target="../media/image28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6.png"/><Relationship Id="rId5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7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7.png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7.png"/><Relationship Id="rId5" Type="http://schemas.openxmlformats.org/officeDocument/2006/relationships/image" Target="../media/image19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9399" y="471054"/>
            <a:ext cx="9144000" cy="1213873"/>
          </a:xfrm>
        </p:spPr>
        <p:txBody>
          <a:bodyPr/>
          <a:lstStyle/>
          <a:p>
            <a:r>
              <a:rPr lang="en-GB" b="1" u="sng" dirty="0"/>
              <a:t>Mathematics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36460" y="1652451"/>
            <a:ext cx="9144000" cy="1655762"/>
          </a:xfrm>
        </p:spPr>
        <p:txBody>
          <a:bodyPr>
            <a:normAutofit/>
          </a:bodyPr>
          <a:lstStyle/>
          <a:p>
            <a:r>
              <a:rPr lang="en-GB" b="1" dirty="0"/>
              <a:t>Date: </a:t>
            </a:r>
            <a:r>
              <a:rPr lang="en-GB" dirty="0" smtClean="0"/>
              <a:t>22.02.21</a:t>
            </a:r>
            <a:endParaRPr lang="en-GB" b="1" dirty="0"/>
          </a:p>
          <a:p>
            <a:endParaRPr lang="en-GB" b="1" dirty="0"/>
          </a:p>
          <a:p>
            <a:r>
              <a:rPr lang="en-GB" sz="4000" b="1" dirty="0" smtClean="0"/>
              <a:t>Parts of a Circle</a:t>
            </a:r>
            <a:endParaRPr lang="en-GB" sz="4000" b="1" dirty="0"/>
          </a:p>
          <a:p>
            <a:endParaRPr lang="en-GB" b="1" dirty="0"/>
          </a:p>
        </p:txBody>
      </p:sp>
      <p:pic>
        <p:nvPicPr>
          <p:cNvPr id="1026" name="Picture 2" descr="Power Maths - created in partnership with White Rose Maths and recommended  by the DfE!*">
            <a:extLst>
              <a:ext uri="{FF2B5EF4-FFF2-40B4-BE49-F238E27FC236}">
                <a16:creationId xmlns:a16="http://schemas.microsoft.com/office/drawing/2014/main" id="{2ECBC306-4EF3-4D74-9A0F-E6245B719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3299" y="4267908"/>
            <a:ext cx="4263571" cy="238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BD720D-550C-48E0-BC37-DC98286372C2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06" y="230909"/>
            <a:ext cx="2231612" cy="19842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73299" y="230909"/>
            <a:ext cx="3203848" cy="33431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962" y="4075718"/>
            <a:ext cx="2105025" cy="2457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8961" y="4075718"/>
            <a:ext cx="2124075" cy="24574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49672" y="4075718"/>
            <a:ext cx="2152650" cy="2447925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67353" y="26580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070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8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586" y="244543"/>
            <a:ext cx="904009" cy="11300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586" y="2085754"/>
            <a:ext cx="3208350" cy="14607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1203" y="244543"/>
            <a:ext cx="6991350" cy="42481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2902" y="4851697"/>
            <a:ext cx="2653137" cy="17315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55987" y="4889012"/>
            <a:ext cx="2095067" cy="16942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38183" y="4661774"/>
            <a:ext cx="2389348" cy="17315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95032" y="4784436"/>
            <a:ext cx="1866064" cy="1913506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82535" y="49952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333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70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131" y="89073"/>
            <a:ext cx="1233808" cy="11301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1987" y="339248"/>
            <a:ext cx="5729577" cy="6348168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2353" y="173128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75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3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718079" y="0"/>
            <a:ext cx="260071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b="1" u="sng" dirty="0" smtClean="0"/>
              <a:t>Challenge </a:t>
            </a:r>
            <a:endParaRPr lang="en-GB" sz="4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543" y="997527"/>
            <a:ext cx="11411038" cy="5616431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92447" y="39612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788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14" y="61556"/>
            <a:ext cx="1502477" cy="137621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24624" y="61556"/>
            <a:ext cx="260071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b="1" u="sng" dirty="0" smtClean="0"/>
              <a:t>Challenge </a:t>
            </a:r>
            <a:endParaRPr lang="en-GB" sz="4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9491" y="1230441"/>
            <a:ext cx="9956800" cy="5199812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0075" y="2025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093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7344" y="97270"/>
            <a:ext cx="4798243" cy="1583748"/>
          </a:xfrm>
        </p:spPr>
        <p:txBody>
          <a:bodyPr>
            <a:normAutofit fontScale="90000"/>
          </a:bodyPr>
          <a:lstStyle/>
          <a:p>
            <a:r>
              <a:rPr lang="en-GB" b="1" u="sng" dirty="0" smtClean="0"/>
              <a:t>Starter Activity</a:t>
            </a:r>
            <a:br>
              <a:rPr lang="en-GB" b="1" u="sng" dirty="0" smtClean="0"/>
            </a:br>
            <a:r>
              <a:rPr lang="en-GB" b="1" u="sng" dirty="0" smtClean="0"/>
              <a:t/>
            </a:r>
            <a:br>
              <a:rPr lang="en-GB" b="1" u="sng" dirty="0" smtClean="0"/>
            </a:br>
            <a:endParaRPr lang="en-GB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7708" y="816803"/>
            <a:ext cx="5820584" cy="5865705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7061" y="57312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213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2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039" y="218383"/>
            <a:ext cx="1688143" cy="1546282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497344" y="97270"/>
            <a:ext cx="4798243" cy="1583748"/>
          </a:xfrm>
        </p:spPr>
        <p:txBody>
          <a:bodyPr>
            <a:normAutofit fontScale="90000"/>
          </a:bodyPr>
          <a:lstStyle/>
          <a:p>
            <a:r>
              <a:rPr lang="en-GB" b="1" u="sng" dirty="0" smtClean="0"/>
              <a:t>Starter Activity</a:t>
            </a:r>
            <a:br>
              <a:rPr lang="en-GB" b="1" u="sng" dirty="0" smtClean="0"/>
            </a:br>
            <a:r>
              <a:rPr lang="en-GB" b="1" u="sng" dirty="0" smtClean="0"/>
              <a:t/>
            </a:r>
            <a:br>
              <a:rPr lang="en-GB" b="1" u="sng" dirty="0" smtClean="0"/>
            </a:br>
            <a:endParaRPr lang="en-GB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7125" y="995901"/>
            <a:ext cx="6987165" cy="5675495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9911" y="20986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220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8117" y="209015"/>
            <a:ext cx="5871009" cy="66489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913" y="2483570"/>
            <a:ext cx="4914900" cy="11334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983" y="1067996"/>
            <a:ext cx="904009" cy="1130011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75373" y="4984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320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0659" y="157017"/>
            <a:ext cx="5375906" cy="6529677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7832" y="6944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236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256" y="1318254"/>
            <a:ext cx="1366980" cy="9155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510" y="5466278"/>
            <a:ext cx="904009" cy="11300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2336" y="469390"/>
            <a:ext cx="10211811" cy="46893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76582" y="5846618"/>
            <a:ext cx="4256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Look back at the first slide if you are unsure</a:t>
            </a:r>
            <a:endParaRPr lang="en-GB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3828" y="281406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191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841" y="347626"/>
            <a:ext cx="1366980" cy="9155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7564" y="137819"/>
            <a:ext cx="8756073" cy="57457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07259" y="5975926"/>
            <a:ext cx="80763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Don’t worry about measuring the angles if you don’t have a protractor. 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Can you remember how many degrees do the angles in a triangle combine to make?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4568" y="4027055"/>
            <a:ext cx="1891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Can you name different types of triangles?</a:t>
            </a:r>
            <a:endParaRPr lang="en-GB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7841" y="173128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538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3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02" y="71345"/>
            <a:ext cx="1366980" cy="9155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5649" y="138546"/>
            <a:ext cx="9308284" cy="6612145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5092" y="15516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766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2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311" y="77705"/>
            <a:ext cx="1366980" cy="9155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8799" y="535494"/>
            <a:ext cx="9936307" cy="5823649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9119" y="157616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531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3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1981</TotalTime>
  <Words>61</Words>
  <Application>Microsoft Office PowerPoint</Application>
  <PresentationFormat>Widescreen</PresentationFormat>
  <Paragraphs>12</Paragraphs>
  <Slides>13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Mathematics</vt:lpstr>
      <vt:lpstr>Starter Activity  </vt:lpstr>
      <vt:lpstr>Starter Activity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Mathematics</dc:title>
  <dc:creator>home</dc:creator>
  <cp:lastModifiedBy>home</cp:lastModifiedBy>
  <cp:revision>169</cp:revision>
  <dcterms:created xsi:type="dcterms:W3CDTF">2021-01-15T16:34:08Z</dcterms:created>
  <dcterms:modified xsi:type="dcterms:W3CDTF">2021-02-14T12:53:38Z</dcterms:modified>
</cp:coreProperties>
</file>